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m4a" ContentType="audio/mp4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colors4.xml" ContentType="application/vnd.ms-office.chartcolorstyle+xml"/>
  <Override PartName="/ppt/charts/colors5.xml" ContentType="application/vnd.ms-office.chartcolorstyle+xml"/>
  <Override PartName="/ppt/charts/colors6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charts/style4.xml" ContentType="application/vnd.ms-office.chartstyle+xml"/>
  <Override PartName="/ppt/charts/style5.xml" ContentType="application/vnd.ms-office.chartstyle+xml"/>
  <Override PartName="/ppt/charts/style6.xml" ContentType="application/vnd.ms-office.chartstyle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9" r:id="rId3"/>
    <p:sldId id="319" r:id="rId4"/>
    <p:sldId id="335" r:id="rId5"/>
    <p:sldId id="336" r:id="rId6"/>
    <p:sldId id="332" r:id="rId7"/>
    <p:sldId id="328" r:id="rId8"/>
    <p:sldId id="329" r:id="rId9"/>
    <p:sldId id="330" r:id="rId10"/>
    <p:sldId id="323" r:id="rId11"/>
    <p:sldId id="302" r:id="rId12"/>
    <p:sldId id="324" r:id="rId13"/>
    <p:sldId id="325" r:id="rId14"/>
    <p:sldId id="326" r:id="rId15"/>
  </p:sldIdLst>
  <p:sldSz cx="9144000" cy="5715000" type="screen16x10"/>
  <p:notesSz cx="6858000" cy="9144000"/>
  <p:custDataLst>
    <p:tags r:id="rId2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2" name="Author" initials="A" lastIdx="0" clrIdx="11"/>
  <p:cmAuthor id="13" name="Autore" initials="A" lastIdx="0" clrIdx="1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C410"/>
    <a:srgbClr val="B9261B"/>
    <a:srgbClr val="0096D3"/>
    <a:srgbClr val="FF0000"/>
    <a:srgbClr val="0196D4"/>
    <a:srgbClr val="E7EFF7"/>
    <a:srgbClr val="CBDDEF"/>
    <a:srgbClr val="0C94B7"/>
    <a:srgbClr val="41B4CE"/>
    <a:srgbClr val="73BA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72" autoAdjust="0"/>
    <p:restoredTop sz="93798" autoAdjust="0"/>
  </p:normalViewPr>
  <p:slideViewPr>
    <p:cSldViewPr snapToGrid="0" showGuides="1">
      <p:cViewPr varScale="1">
        <p:scale>
          <a:sx n="92" d="100"/>
          <a:sy n="92" d="100"/>
        </p:scale>
        <p:origin x="835" y="67"/>
      </p:cViewPr>
      <p:guideLst>
        <p:guide orient="horz" pos="1800"/>
        <p:guide pos="5465"/>
        <p:guide pos="4225"/>
        <p:guide pos="46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4" d="100"/>
          <a:sy n="94" d="100"/>
        </p:scale>
        <p:origin x="2748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1.xml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/home/max/WU/CorporateFinance/CorporateFinance/HW2/OutputFiles/0493_Y2CO_CS2_O_G1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/home/max/WU/CorporateFinance/CorporateFinance/HW2/OutputFiles/0493_Y2CO_CS2_O_G1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/home/max/WU/CorporateFinance/CorporateFinance/HW2/OutputFiles/0493_Y2CO_CS2_O_G1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/Users/Andreja/Desktop/Y2/Corporate%20Finance/case%20study%202/Ratings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/Users/Andreja/Desktop/Y2/Corporate%20Finance/case%20study%202/Ratings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/Users/Andreja/Desktop/Y2/Corporate%20Finance/case%20study%202/Ratings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oleObject" Target="/Users/Andreja/Desktop/Y2/Corporate%20Finance/case%20study%202/Rating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  <a:r>
              <a:rPr lang="de-DE" altLang="en-US">
                <a:latin typeface="+mn-ea"/>
                <a:ea typeface="+mn-ea"/>
                <a:cs typeface="+mn-ea"/>
                <a:sym typeface="+mn-ea"/>
              </a:rPr>
              <a:t>Rolling Equity Beta (daily) - Window Size: 200</a:t>
            </a:r>
            <a:endParaRPr lang="de-DE" altLang="en-US">
              <a:latin typeface="+mn-ea"/>
              <a:ea typeface="+mn-ea"/>
              <a:cs typeface="+mn-ea"/>
              <a:sym typeface="+mn-ea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[0493_Y2CO_CS2_O_G1.xlsx]COP_beta_daily!$C$1</c:f>
              <c:strCache>
                <c:ptCount val="1"/>
                <c:pt idx="0">
                  <c:v>regression.beta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[0493_Y2CO_CS2_O_G1.xlsx]COP_beta_daily!$B$2:$B$1259</c:f>
              <c:strCache>
                <c:ptCount val="1258"/>
                <c:pt idx="0" c:formatCode="@">
                  <c:v>2016-01-04</c:v>
                </c:pt>
                <c:pt idx="1" c:formatCode="@">
                  <c:v>2016-01-05</c:v>
                </c:pt>
                <c:pt idx="2" c:formatCode="@">
                  <c:v>2016-01-06</c:v>
                </c:pt>
                <c:pt idx="3" c:formatCode="@">
                  <c:v>2016-01-07</c:v>
                </c:pt>
                <c:pt idx="4" c:formatCode="@">
                  <c:v>2016-01-08</c:v>
                </c:pt>
                <c:pt idx="5" c:formatCode="@">
                  <c:v>2016-01-11</c:v>
                </c:pt>
                <c:pt idx="6" c:formatCode="@">
                  <c:v>2016-01-12</c:v>
                </c:pt>
                <c:pt idx="7" c:formatCode="@">
                  <c:v>2016-01-13</c:v>
                </c:pt>
                <c:pt idx="8" c:formatCode="@">
                  <c:v>2016-01-14</c:v>
                </c:pt>
                <c:pt idx="9" c:formatCode="@">
                  <c:v>2016-01-15</c:v>
                </c:pt>
                <c:pt idx="10" c:formatCode="@">
                  <c:v>2016-01-19</c:v>
                </c:pt>
                <c:pt idx="11" c:formatCode="@">
                  <c:v>2016-01-20</c:v>
                </c:pt>
                <c:pt idx="12" c:formatCode="@">
                  <c:v>2016-01-21</c:v>
                </c:pt>
                <c:pt idx="13" c:formatCode="@">
                  <c:v>2016-01-22</c:v>
                </c:pt>
                <c:pt idx="14" c:formatCode="@">
                  <c:v>2016-01-25</c:v>
                </c:pt>
                <c:pt idx="15" c:formatCode="@">
                  <c:v>2016-01-26</c:v>
                </c:pt>
                <c:pt idx="16" c:formatCode="@">
                  <c:v>2016-01-27</c:v>
                </c:pt>
                <c:pt idx="17" c:formatCode="@">
                  <c:v>2016-01-28</c:v>
                </c:pt>
                <c:pt idx="18" c:formatCode="@">
                  <c:v>2016-01-29</c:v>
                </c:pt>
                <c:pt idx="19" c:formatCode="@">
                  <c:v>2016-02-01</c:v>
                </c:pt>
                <c:pt idx="20" c:formatCode="@">
                  <c:v>2016-02-02</c:v>
                </c:pt>
                <c:pt idx="21" c:formatCode="@">
                  <c:v>2016-02-03</c:v>
                </c:pt>
                <c:pt idx="22" c:formatCode="@">
                  <c:v>2016-02-04</c:v>
                </c:pt>
                <c:pt idx="23" c:formatCode="@">
                  <c:v>2016-02-05</c:v>
                </c:pt>
                <c:pt idx="24" c:formatCode="@">
                  <c:v>2016-02-08</c:v>
                </c:pt>
                <c:pt idx="25" c:formatCode="@">
                  <c:v>2016-02-09</c:v>
                </c:pt>
                <c:pt idx="26" c:formatCode="@">
                  <c:v>2016-02-10</c:v>
                </c:pt>
                <c:pt idx="27" c:formatCode="@">
                  <c:v>2016-02-11</c:v>
                </c:pt>
                <c:pt idx="28" c:formatCode="@">
                  <c:v>2016-02-12</c:v>
                </c:pt>
                <c:pt idx="29" c:formatCode="@">
                  <c:v>2016-02-16</c:v>
                </c:pt>
                <c:pt idx="30" c:formatCode="@">
                  <c:v>2016-02-17</c:v>
                </c:pt>
                <c:pt idx="31" c:formatCode="@">
                  <c:v>2016-02-18</c:v>
                </c:pt>
                <c:pt idx="32" c:formatCode="@">
                  <c:v>2016-02-19</c:v>
                </c:pt>
                <c:pt idx="33" c:formatCode="@">
                  <c:v>2016-02-22</c:v>
                </c:pt>
                <c:pt idx="34" c:formatCode="@">
                  <c:v>2016-02-23</c:v>
                </c:pt>
                <c:pt idx="35" c:formatCode="@">
                  <c:v>2016-02-24</c:v>
                </c:pt>
                <c:pt idx="36" c:formatCode="@">
                  <c:v>2016-02-25</c:v>
                </c:pt>
                <c:pt idx="37" c:formatCode="@">
                  <c:v>2016-02-26</c:v>
                </c:pt>
                <c:pt idx="38" c:formatCode="@">
                  <c:v>2016-02-29</c:v>
                </c:pt>
                <c:pt idx="39" c:formatCode="@">
                  <c:v>2016-03-01</c:v>
                </c:pt>
                <c:pt idx="40" c:formatCode="@">
                  <c:v>2016-03-02</c:v>
                </c:pt>
                <c:pt idx="41" c:formatCode="@">
                  <c:v>2016-03-03</c:v>
                </c:pt>
                <c:pt idx="42" c:formatCode="@">
                  <c:v>2016-03-04</c:v>
                </c:pt>
                <c:pt idx="43" c:formatCode="@">
                  <c:v>2016-03-07</c:v>
                </c:pt>
                <c:pt idx="44" c:formatCode="@">
                  <c:v>2016-03-08</c:v>
                </c:pt>
                <c:pt idx="45" c:formatCode="@">
                  <c:v>2016-03-09</c:v>
                </c:pt>
                <c:pt idx="46" c:formatCode="@">
                  <c:v>2016-03-10</c:v>
                </c:pt>
                <c:pt idx="47" c:formatCode="@">
                  <c:v>2016-03-11</c:v>
                </c:pt>
                <c:pt idx="48" c:formatCode="@">
                  <c:v>2016-03-14</c:v>
                </c:pt>
                <c:pt idx="49" c:formatCode="@">
                  <c:v>2016-03-15</c:v>
                </c:pt>
                <c:pt idx="50" c:formatCode="@">
                  <c:v>2016-03-16</c:v>
                </c:pt>
                <c:pt idx="51" c:formatCode="@">
                  <c:v>2016-03-17</c:v>
                </c:pt>
                <c:pt idx="52" c:formatCode="@">
                  <c:v>2016-03-18</c:v>
                </c:pt>
                <c:pt idx="53" c:formatCode="@">
                  <c:v>2016-03-21</c:v>
                </c:pt>
                <c:pt idx="54" c:formatCode="@">
                  <c:v>2016-03-22</c:v>
                </c:pt>
                <c:pt idx="55" c:formatCode="@">
                  <c:v>2016-03-23</c:v>
                </c:pt>
                <c:pt idx="56" c:formatCode="@">
                  <c:v>2016-03-24</c:v>
                </c:pt>
                <c:pt idx="57" c:formatCode="@">
                  <c:v>2016-03-28</c:v>
                </c:pt>
                <c:pt idx="58" c:formatCode="@">
                  <c:v>2016-03-29</c:v>
                </c:pt>
                <c:pt idx="59" c:formatCode="@">
                  <c:v>2016-03-30</c:v>
                </c:pt>
                <c:pt idx="60" c:formatCode="@">
                  <c:v>2016-03-31</c:v>
                </c:pt>
                <c:pt idx="61" c:formatCode="@">
                  <c:v>2016-04-01</c:v>
                </c:pt>
                <c:pt idx="62" c:formatCode="@">
                  <c:v>2016-04-04</c:v>
                </c:pt>
                <c:pt idx="63" c:formatCode="@">
                  <c:v>2016-04-05</c:v>
                </c:pt>
                <c:pt idx="64" c:formatCode="@">
                  <c:v>2016-04-06</c:v>
                </c:pt>
                <c:pt idx="65" c:formatCode="@">
                  <c:v>2016-04-07</c:v>
                </c:pt>
                <c:pt idx="66" c:formatCode="@">
                  <c:v>2016-04-08</c:v>
                </c:pt>
                <c:pt idx="67" c:formatCode="@">
                  <c:v>2016-04-11</c:v>
                </c:pt>
                <c:pt idx="68" c:formatCode="@">
                  <c:v>2016-04-12</c:v>
                </c:pt>
                <c:pt idx="69" c:formatCode="@">
                  <c:v>2016-04-13</c:v>
                </c:pt>
                <c:pt idx="70" c:formatCode="@">
                  <c:v>2016-04-14</c:v>
                </c:pt>
                <c:pt idx="71" c:formatCode="@">
                  <c:v>2016-04-15</c:v>
                </c:pt>
                <c:pt idx="72" c:formatCode="@">
                  <c:v>2016-04-18</c:v>
                </c:pt>
                <c:pt idx="73" c:formatCode="@">
                  <c:v>2016-04-19</c:v>
                </c:pt>
                <c:pt idx="74" c:formatCode="@">
                  <c:v>2016-04-20</c:v>
                </c:pt>
                <c:pt idx="75" c:formatCode="@">
                  <c:v>2016-04-21</c:v>
                </c:pt>
                <c:pt idx="76" c:formatCode="@">
                  <c:v>2016-04-22</c:v>
                </c:pt>
                <c:pt idx="77" c:formatCode="@">
                  <c:v>2016-04-25</c:v>
                </c:pt>
                <c:pt idx="78" c:formatCode="@">
                  <c:v>2016-04-26</c:v>
                </c:pt>
                <c:pt idx="79" c:formatCode="@">
                  <c:v>2016-04-27</c:v>
                </c:pt>
                <c:pt idx="80" c:formatCode="@">
                  <c:v>2016-04-28</c:v>
                </c:pt>
                <c:pt idx="81" c:formatCode="@">
                  <c:v>2016-04-29</c:v>
                </c:pt>
                <c:pt idx="82" c:formatCode="@">
                  <c:v>2016-05-02</c:v>
                </c:pt>
                <c:pt idx="83" c:formatCode="@">
                  <c:v>2016-05-03</c:v>
                </c:pt>
                <c:pt idx="84" c:formatCode="@">
                  <c:v>2016-05-04</c:v>
                </c:pt>
                <c:pt idx="85" c:formatCode="@">
                  <c:v>2016-05-05</c:v>
                </c:pt>
                <c:pt idx="86" c:formatCode="@">
                  <c:v>2016-05-06</c:v>
                </c:pt>
                <c:pt idx="87" c:formatCode="@">
                  <c:v>2016-05-09</c:v>
                </c:pt>
                <c:pt idx="88" c:formatCode="@">
                  <c:v>2016-05-10</c:v>
                </c:pt>
                <c:pt idx="89" c:formatCode="@">
                  <c:v>2016-05-11</c:v>
                </c:pt>
                <c:pt idx="90" c:formatCode="@">
                  <c:v>2016-05-12</c:v>
                </c:pt>
                <c:pt idx="91" c:formatCode="@">
                  <c:v>2016-05-13</c:v>
                </c:pt>
                <c:pt idx="92" c:formatCode="@">
                  <c:v>2016-05-16</c:v>
                </c:pt>
                <c:pt idx="93" c:formatCode="@">
                  <c:v>2016-05-17</c:v>
                </c:pt>
                <c:pt idx="94" c:formatCode="@">
                  <c:v>2016-05-18</c:v>
                </c:pt>
                <c:pt idx="95" c:formatCode="@">
                  <c:v>2016-05-19</c:v>
                </c:pt>
                <c:pt idx="96" c:formatCode="@">
                  <c:v>2016-05-20</c:v>
                </c:pt>
                <c:pt idx="97" c:formatCode="@">
                  <c:v>2016-05-23</c:v>
                </c:pt>
                <c:pt idx="98" c:formatCode="@">
                  <c:v>2016-05-24</c:v>
                </c:pt>
                <c:pt idx="99" c:formatCode="@">
                  <c:v>2016-05-25</c:v>
                </c:pt>
                <c:pt idx="100" c:formatCode="@">
                  <c:v>2016-05-26</c:v>
                </c:pt>
                <c:pt idx="101" c:formatCode="@">
                  <c:v>2016-05-27</c:v>
                </c:pt>
                <c:pt idx="102" c:formatCode="@">
                  <c:v>2016-05-31</c:v>
                </c:pt>
                <c:pt idx="103" c:formatCode="@">
                  <c:v>2016-06-01</c:v>
                </c:pt>
                <c:pt idx="104" c:formatCode="@">
                  <c:v>2016-06-02</c:v>
                </c:pt>
                <c:pt idx="105" c:formatCode="@">
                  <c:v>2016-06-03</c:v>
                </c:pt>
                <c:pt idx="106" c:formatCode="@">
                  <c:v>2016-06-06</c:v>
                </c:pt>
                <c:pt idx="107" c:formatCode="@">
                  <c:v>2016-06-07</c:v>
                </c:pt>
                <c:pt idx="108" c:formatCode="@">
                  <c:v>2016-06-08</c:v>
                </c:pt>
                <c:pt idx="109" c:formatCode="@">
                  <c:v>2016-06-09</c:v>
                </c:pt>
                <c:pt idx="110" c:formatCode="@">
                  <c:v>2016-06-10</c:v>
                </c:pt>
                <c:pt idx="111" c:formatCode="@">
                  <c:v>2016-06-13</c:v>
                </c:pt>
                <c:pt idx="112" c:formatCode="@">
                  <c:v>2016-06-14</c:v>
                </c:pt>
                <c:pt idx="113" c:formatCode="@">
                  <c:v>2016-06-15</c:v>
                </c:pt>
                <c:pt idx="114" c:formatCode="@">
                  <c:v>2016-06-16</c:v>
                </c:pt>
                <c:pt idx="115" c:formatCode="@">
                  <c:v>2016-06-17</c:v>
                </c:pt>
                <c:pt idx="116" c:formatCode="@">
                  <c:v>2016-06-20</c:v>
                </c:pt>
                <c:pt idx="117" c:formatCode="@">
                  <c:v>2016-06-21</c:v>
                </c:pt>
                <c:pt idx="118" c:formatCode="@">
                  <c:v>2016-06-22</c:v>
                </c:pt>
                <c:pt idx="119" c:formatCode="@">
                  <c:v>2016-06-23</c:v>
                </c:pt>
                <c:pt idx="120" c:formatCode="@">
                  <c:v>2016-06-24</c:v>
                </c:pt>
                <c:pt idx="121" c:formatCode="@">
                  <c:v>2016-06-27</c:v>
                </c:pt>
                <c:pt idx="122" c:formatCode="@">
                  <c:v>2016-06-28</c:v>
                </c:pt>
                <c:pt idx="123" c:formatCode="@">
                  <c:v>2016-06-29</c:v>
                </c:pt>
                <c:pt idx="124" c:formatCode="@">
                  <c:v>2016-06-30</c:v>
                </c:pt>
                <c:pt idx="125" c:formatCode="@">
                  <c:v>2016-07-01</c:v>
                </c:pt>
                <c:pt idx="126" c:formatCode="@">
                  <c:v>2016-07-05</c:v>
                </c:pt>
                <c:pt idx="127" c:formatCode="@">
                  <c:v>2016-07-06</c:v>
                </c:pt>
                <c:pt idx="128" c:formatCode="@">
                  <c:v>2016-07-07</c:v>
                </c:pt>
                <c:pt idx="129" c:formatCode="@">
                  <c:v>2016-07-08</c:v>
                </c:pt>
                <c:pt idx="130" c:formatCode="@">
                  <c:v>2016-07-11</c:v>
                </c:pt>
                <c:pt idx="131" c:formatCode="@">
                  <c:v>2016-07-12</c:v>
                </c:pt>
                <c:pt idx="132" c:formatCode="@">
                  <c:v>2016-07-13</c:v>
                </c:pt>
                <c:pt idx="133" c:formatCode="@">
                  <c:v>2016-07-14</c:v>
                </c:pt>
                <c:pt idx="134" c:formatCode="@">
                  <c:v>2016-07-15</c:v>
                </c:pt>
                <c:pt idx="135" c:formatCode="@">
                  <c:v>2016-07-18</c:v>
                </c:pt>
                <c:pt idx="136" c:formatCode="@">
                  <c:v>2016-07-19</c:v>
                </c:pt>
                <c:pt idx="137" c:formatCode="@">
                  <c:v>2016-07-20</c:v>
                </c:pt>
                <c:pt idx="138" c:formatCode="@">
                  <c:v>2016-07-21</c:v>
                </c:pt>
                <c:pt idx="139" c:formatCode="@">
                  <c:v>2016-07-22</c:v>
                </c:pt>
                <c:pt idx="140" c:formatCode="@">
                  <c:v>2016-07-25</c:v>
                </c:pt>
                <c:pt idx="141" c:formatCode="@">
                  <c:v>2016-07-26</c:v>
                </c:pt>
                <c:pt idx="142" c:formatCode="@">
                  <c:v>2016-07-27</c:v>
                </c:pt>
                <c:pt idx="143" c:formatCode="@">
                  <c:v>2016-07-28</c:v>
                </c:pt>
                <c:pt idx="144" c:formatCode="@">
                  <c:v>2016-07-29</c:v>
                </c:pt>
                <c:pt idx="145" c:formatCode="@">
                  <c:v>2016-08-01</c:v>
                </c:pt>
                <c:pt idx="146" c:formatCode="@">
                  <c:v>2016-08-02</c:v>
                </c:pt>
                <c:pt idx="147" c:formatCode="@">
                  <c:v>2016-08-03</c:v>
                </c:pt>
                <c:pt idx="148" c:formatCode="@">
                  <c:v>2016-08-04</c:v>
                </c:pt>
                <c:pt idx="149" c:formatCode="@">
                  <c:v>2016-08-05</c:v>
                </c:pt>
                <c:pt idx="150" c:formatCode="@">
                  <c:v>2016-08-08</c:v>
                </c:pt>
                <c:pt idx="151" c:formatCode="@">
                  <c:v>2016-08-09</c:v>
                </c:pt>
                <c:pt idx="152" c:formatCode="@">
                  <c:v>2016-08-10</c:v>
                </c:pt>
                <c:pt idx="153" c:formatCode="@">
                  <c:v>2016-08-11</c:v>
                </c:pt>
                <c:pt idx="154" c:formatCode="@">
                  <c:v>2016-08-12</c:v>
                </c:pt>
                <c:pt idx="155" c:formatCode="@">
                  <c:v>2016-08-15</c:v>
                </c:pt>
                <c:pt idx="156" c:formatCode="@">
                  <c:v>2016-08-16</c:v>
                </c:pt>
                <c:pt idx="157" c:formatCode="@">
                  <c:v>2016-08-17</c:v>
                </c:pt>
                <c:pt idx="158" c:formatCode="@">
                  <c:v>2016-08-18</c:v>
                </c:pt>
                <c:pt idx="159" c:formatCode="@">
                  <c:v>2016-08-19</c:v>
                </c:pt>
                <c:pt idx="160" c:formatCode="@">
                  <c:v>2016-08-22</c:v>
                </c:pt>
                <c:pt idx="161" c:formatCode="@">
                  <c:v>2016-08-23</c:v>
                </c:pt>
                <c:pt idx="162" c:formatCode="@">
                  <c:v>2016-08-24</c:v>
                </c:pt>
                <c:pt idx="163" c:formatCode="@">
                  <c:v>2016-08-25</c:v>
                </c:pt>
                <c:pt idx="164" c:formatCode="@">
                  <c:v>2016-08-26</c:v>
                </c:pt>
                <c:pt idx="165" c:formatCode="@">
                  <c:v>2016-08-29</c:v>
                </c:pt>
                <c:pt idx="166" c:formatCode="@">
                  <c:v>2016-08-30</c:v>
                </c:pt>
                <c:pt idx="167" c:formatCode="@">
                  <c:v>2016-08-31</c:v>
                </c:pt>
                <c:pt idx="168" c:formatCode="@">
                  <c:v>2016-09-01</c:v>
                </c:pt>
                <c:pt idx="169" c:formatCode="@">
                  <c:v>2016-09-02</c:v>
                </c:pt>
                <c:pt idx="170" c:formatCode="@">
                  <c:v>2016-09-06</c:v>
                </c:pt>
                <c:pt idx="171" c:formatCode="@">
                  <c:v>2016-09-07</c:v>
                </c:pt>
                <c:pt idx="172" c:formatCode="@">
                  <c:v>2016-09-08</c:v>
                </c:pt>
                <c:pt idx="173" c:formatCode="@">
                  <c:v>2016-09-09</c:v>
                </c:pt>
                <c:pt idx="174" c:formatCode="@">
                  <c:v>2016-09-12</c:v>
                </c:pt>
                <c:pt idx="175" c:formatCode="@">
                  <c:v>2016-09-13</c:v>
                </c:pt>
                <c:pt idx="176" c:formatCode="@">
                  <c:v>2016-09-14</c:v>
                </c:pt>
                <c:pt idx="177" c:formatCode="@">
                  <c:v>2016-09-15</c:v>
                </c:pt>
                <c:pt idx="178" c:formatCode="@">
                  <c:v>2016-09-16</c:v>
                </c:pt>
                <c:pt idx="179" c:formatCode="@">
                  <c:v>2016-09-19</c:v>
                </c:pt>
                <c:pt idx="180" c:formatCode="@">
                  <c:v>2016-09-20</c:v>
                </c:pt>
                <c:pt idx="181" c:formatCode="@">
                  <c:v>2016-09-21</c:v>
                </c:pt>
                <c:pt idx="182" c:formatCode="@">
                  <c:v>2016-09-22</c:v>
                </c:pt>
                <c:pt idx="183" c:formatCode="@">
                  <c:v>2016-09-23</c:v>
                </c:pt>
                <c:pt idx="184" c:formatCode="@">
                  <c:v>2016-09-26</c:v>
                </c:pt>
                <c:pt idx="185" c:formatCode="@">
                  <c:v>2016-09-27</c:v>
                </c:pt>
                <c:pt idx="186" c:formatCode="@">
                  <c:v>2016-09-28</c:v>
                </c:pt>
                <c:pt idx="187" c:formatCode="@">
                  <c:v>2016-09-29</c:v>
                </c:pt>
                <c:pt idx="188" c:formatCode="@">
                  <c:v>2016-09-30</c:v>
                </c:pt>
                <c:pt idx="189" c:formatCode="@">
                  <c:v>2016-10-03</c:v>
                </c:pt>
                <c:pt idx="190" c:formatCode="@">
                  <c:v>2016-10-04</c:v>
                </c:pt>
                <c:pt idx="191" c:formatCode="@">
                  <c:v>2016-10-05</c:v>
                </c:pt>
                <c:pt idx="192" c:formatCode="@">
                  <c:v>2016-10-06</c:v>
                </c:pt>
                <c:pt idx="193" c:formatCode="@">
                  <c:v>2016-10-07</c:v>
                </c:pt>
                <c:pt idx="194" c:formatCode="@">
                  <c:v>2016-10-10</c:v>
                </c:pt>
                <c:pt idx="195" c:formatCode="@">
                  <c:v>2016-10-11</c:v>
                </c:pt>
                <c:pt idx="196" c:formatCode="@">
                  <c:v>2016-10-12</c:v>
                </c:pt>
                <c:pt idx="197" c:formatCode="@">
                  <c:v>2016-10-13</c:v>
                </c:pt>
                <c:pt idx="198" c:formatCode="@">
                  <c:v>2016-10-14</c:v>
                </c:pt>
                <c:pt idx="199" c:formatCode="@">
                  <c:v>2016-10-17</c:v>
                </c:pt>
                <c:pt idx="200" c:formatCode="@">
                  <c:v>2016-10-18</c:v>
                </c:pt>
                <c:pt idx="201" c:formatCode="@">
                  <c:v>2016-10-19</c:v>
                </c:pt>
                <c:pt idx="202" c:formatCode="@">
                  <c:v>2016-10-20</c:v>
                </c:pt>
                <c:pt idx="203" c:formatCode="@">
                  <c:v>2016-10-21</c:v>
                </c:pt>
                <c:pt idx="204" c:formatCode="@">
                  <c:v>2016-10-24</c:v>
                </c:pt>
                <c:pt idx="205" c:formatCode="@">
                  <c:v>2016-10-25</c:v>
                </c:pt>
                <c:pt idx="206" c:formatCode="@">
                  <c:v>2016-10-26</c:v>
                </c:pt>
                <c:pt idx="207" c:formatCode="@">
                  <c:v>2016-10-27</c:v>
                </c:pt>
                <c:pt idx="208" c:formatCode="@">
                  <c:v>2016-10-28</c:v>
                </c:pt>
                <c:pt idx="209" c:formatCode="@">
                  <c:v>2016-10-31</c:v>
                </c:pt>
                <c:pt idx="210" c:formatCode="@">
                  <c:v>2016-11-01</c:v>
                </c:pt>
                <c:pt idx="211" c:formatCode="@">
                  <c:v>2016-11-02</c:v>
                </c:pt>
                <c:pt idx="212" c:formatCode="@">
                  <c:v>2016-11-03</c:v>
                </c:pt>
                <c:pt idx="213" c:formatCode="@">
                  <c:v>2016-11-04</c:v>
                </c:pt>
                <c:pt idx="214" c:formatCode="@">
                  <c:v>2016-11-07</c:v>
                </c:pt>
                <c:pt idx="215" c:formatCode="@">
                  <c:v>2016-11-08</c:v>
                </c:pt>
                <c:pt idx="216" c:formatCode="@">
                  <c:v>2016-11-09</c:v>
                </c:pt>
                <c:pt idx="217" c:formatCode="@">
                  <c:v>2016-11-10</c:v>
                </c:pt>
                <c:pt idx="218" c:formatCode="@">
                  <c:v>2016-11-11</c:v>
                </c:pt>
                <c:pt idx="219" c:formatCode="@">
                  <c:v>2016-11-14</c:v>
                </c:pt>
                <c:pt idx="220" c:formatCode="@">
                  <c:v>2016-11-15</c:v>
                </c:pt>
                <c:pt idx="221" c:formatCode="@">
                  <c:v>2016-11-16</c:v>
                </c:pt>
                <c:pt idx="222" c:formatCode="@">
                  <c:v>2016-11-17</c:v>
                </c:pt>
                <c:pt idx="223" c:formatCode="@">
                  <c:v>2016-11-18</c:v>
                </c:pt>
                <c:pt idx="224" c:formatCode="@">
                  <c:v>2016-11-21</c:v>
                </c:pt>
                <c:pt idx="225" c:formatCode="@">
                  <c:v>2016-11-22</c:v>
                </c:pt>
                <c:pt idx="226" c:formatCode="@">
                  <c:v>2016-11-23</c:v>
                </c:pt>
                <c:pt idx="227" c:formatCode="@">
                  <c:v>2016-11-25</c:v>
                </c:pt>
                <c:pt idx="228" c:formatCode="@">
                  <c:v>2016-11-28</c:v>
                </c:pt>
                <c:pt idx="229" c:formatCode="@">
                  <c:v>2016-11-29</c:v>
                </c:pt>
                <c:pt idx="230" c:formatCode="@">
                  <c:v>2016-11-30</c:v>
                </c:pt>
                <c:pt idx="231" c:formatCode="@">
                  <c:v>2016-12-01</c:v>
                </c:pt>
                <c:pt idx="232" c:formatCode="@">
                  <c:v>2016-12-02</c:v>
                </c:pt>
                <c:pt idx="233" c:formatCode="@">
                  <c:v>2016-12-05</c:v>
                </c:pt>
                <c:pt idx="234" c:formatCode="@">
                  <c:v>2016-12-06</c:v>
                </c:pt>
                <c:pt idx="235" c:formatCode="@">
                  <c:v>2016-12-07</c:v>
                </c:pt>
                <c:pt idx="236" c:formatCode="@">
                  <c:v>2016-12-08</c:v>
                </c:pt>
                <c:pt idx="237" c:formatCode="@">
                  <c:v>2016-12-09</c:v>
                </c:pt>
                <c:pt idx="238" c:formatCode="@">
                  <c:v>2016-12-12</c:v>
                </c:pt>
                <c:pt idx="239" c:formatCode="@">
                  <c:v>2016-12-13</c:v>
                </c:pt>
                <c:pt idx="240" c:formatCode="@">
                  <c:v>2016-12-14</c:v>
                </c:pt>
                <c:pt idx="241" c:formatCode="@">
                  <c:v>2016-12-15</c:v>
                </c:pt>
                <c:pt idx="242" c:formatCode="@">
                  <c:v>2016-12-16</c:v>
                </c:pt>
                <c:pt idx="243" c:formatCode="@">
                  <c:v>2016-12-19</c:v>
                </c:pt>
                <c:pt idx="244" c:formatCode="@">
                  <c:v>2016-12-20</c:v>
                </c:pt>
                <c:pt idx="245" c:formatCode="@">
                  <c:v>2016-12-21</c:v>
                </c:pt>
                <c:pt idx="246" c:formatCode="@">
                  <c:v>2016-12-22</c:v>
                </c:pt>
                <c:pt idx="247" c:formatCode="@">
                  <c:v>2016-12-23</c:v>
                </c:pt>
                <c:pt idx="248" c:formatCode="@">
                  <c:v>2016-12-27</c:v>
                </c:pt>
                <c:pt idx="249" c:formatCode="@">
                  <c:v>2016-12-28</c:v>
                </c:pt>
                <c:pt idx="250" c:formatCode="@">
                  <c:v>2016-12-29</c:v>
                </c:pt>
                <c:pt idx="251" c:formatCode="@">
                  <c:v>2016-12-30</c:v>
                </c:pt>
                <c:pt idx="252" c:formatCode="@">
                  <c:v>2017-01-03</c:v>
                </c:pt>
                <c:pt idx="253" c:formatCode="@">
                  <c:v>2017-01-04</c:v>
                </c:pt>
                <c:pt idx="254" c:formatCode="@">
                  <c:v>2017-01-05</c:v>
                </c:pt>
                <c:pt idx="255" c:formatCode="@">
                  <c:v>2017-01-06</c:v>
                </c:pt>
                <c:pt idx="256" c:formatCode="@">
                  <c:v>2017-01-09</c:v>
                </c:pt>
                <c:pt idx="257" c:formatCode="@">
                  <c:v>2017-01-10</c:v>
                </c:pt>
                <c:pt idx="258" c:formatCode="@">
                  <c:v>2017-01-11</c:v>
                </c:pt>
                <c:pt idx="259" c:formatCode="@">
                  <c:v>2017-01-12</c:v>
                </c:pt>
                <c:pt idx="260" c:formatCode="@">
                  <c:v>2017-01-13</c:v>
                </c:pt>
                <c:pt idx="261" c:formatCode="@">
                  <c:v>2017-01-17</c:v>
                </c:pt>
                <c:pt idx="262" c:formatCode="@">
                  <c:v>2017-01-18</c:v>
                </c:pt>
                <c:pt idx="263" c:formatCode="@">
                  <c:v>2017-01-19</c:v>
                </c:pt>
                <c:pt idx="264" c:formatCode="@">
                  <c:v>2017-01-20</c:v>
                </c:pt>
                <c:pt idx="265" c:formatCode="@">
                  <c:v>2017-01-23</c:v>
                </c:pt>
                <c:pt idx="266" c:formatCode="@">
                  <c:v>2017-01-24</c:v>
                </c:pt>
                <c:pt idx="267" c:formatCode="@">
                  <c:v>2017-01-25</c:v>
                </c:pt>
                <c:pt idx="268" c:formatCode="@">
                  <c:v>2017-01-26</c:v>
                </c:pt>
                <c:pt idx="269" c:formatCode="@">
                  <c:v>2017-01-27</c:v>
                </c:pt>
                <c:pt idx="270" c:formatCode="@">
                  <c:v>2017-01-30</c:v>
                </c:pt>
                <c:pt idx="271" c:formatCode="@">
                  <c:v>2017-01-31</c:v>
                </c:pt>
                <c:pt idx="272" c:formatCode="@">
                  <c:v>2017-02-01</c:v>
                </c:pt>
                <c:pt idx="273" c:formatCode="@">
                  <c:v>2017-02-02</c:v>
                </c:pt>
                <c:pt idx="274" c:formatCode="@">
                  <c:v>2017-02-03</c:v>
                </c:pt>
                <c:pt idx="275" c:formatCode="@">
                  <c:v>2017-02-06</c:v>
                </c:pt>
                <c:pt idx="276" c:formatCode="@">
                  <c:v>2017-02-07</c:v>
                </c:pt>
                <c:pt idx="277" c:formatCode="@">
                  <c:v>2017-02-08</c:v>
                </c:pt>
                <c:pt idx="278" c:formatCode="@">
                  <c:v>2017-02-09</c:v>
                </c:pt>
                <c:pt idx="279" c:formatCode="@">
                  <c:v>2017-02-10</c:v>
                </c:pt>
                <c:pt idx="280" c:formatCode="@">
                  <c:v>2017-02-13</c:v>
                </c:pt>
                <c:pt idx="281" c:formatCode="@">
                  <c:v>2017-02-14</c:v>
                </c:pt>
                <c:pt idx="282" c:formatCode="@">
                  <c:v>2017-02-15</c:v>
                </c:pt>
                <c:pt idx="283" c:formatCode="@">
                  <c:v>2017-02-16</c:v>
                </c:pt>
                <c:pt idx="284" c:formatCode="@">
                  <c:v>2017-02-17</c:v>
                </c:pt>
                <c:pt idx="285" c:formatCode="@">
                  <c:v>2017-02-21</c:v>
                </c:pt>
                <c:pt idx="286" c:formatCode="@">
                  <c:v>2017-02-22</c:v>
                </c:pt>
                <c:pt idx="287" c:formatCode="@">
                  <c:v>2017-02-23</c:v>
                </c:pt>
                <c:pt idx="288" c:formatCode="@">
                  <c:v>2017-02-24</c:v>
                </c:pt>
                <c:pt idx="289" c:formatCode="@">
                  <c:v>2017-02-27</c:v>
                </c:pt>
                <c:pt idx="290" c:formatCode="@">
                  <c:v>2017-02-28</c:v>
                </c:pt>
                <c:pt idx="291" c:formatCode="@">
                  <c:v>2017-03-01</c:v>
                </c:pt>
                <c:pt idx="292" c:formatCode="@">
                  <c:v>2017-03-02</c:v>
                </c:pt>
                <c:pt idx="293" c:formatCode="@">
                  <c:v>2017-03-03</c:v>
                </c:pt>
                <c:pt idx="294" c:formatCode="@">
                  <c:v>2017-03-06</c:v>
                </c:pt>
                <c:pt idx="295" c:formatCode="@">
                  <c:v>2017-03-07</c:v>
                </c:pt>
                <c:pt idx="296" c:formatCode="@">
                  <c:v>2017-03-08</c:v>
                </c:pt>
                <c:pt idx="297" c:formatCode="@">
                  <c:v>2017-03-09</c:v>
                </c:pt>
                <c:pt idx="298" c:formatCode="@">
                  <c:v>2017-03-10</c:v>
                </c:pt>
                <c:pt idx="299" c:formatCode="@">
                  <c:v>2017-03-13</c:v>
                </c:pt>
                <c:pt idx="300" c:formatCode="@">
                  <c:v>2017-03-14</c:v>
                </c:pt>
                <c:pt idx="301" c:formatCode="@">
                  <c:v>2017-03-15</c:v>
                </c:pt>
                <c:pt idx="302" c:formatCode="@">
                  <c:v>2017-03-16</c:v>
                </c:pt>
                <c:pt idx="303" c:formatCode="@">
                  <c:v>2017-03-17</c:v>
                </c:pt>
                <c:pt idx="304" c:formatCode="@">
                  <c:v>2017-03-20</c:v>
                </c:pt>
                <c:pt idx="305" c:formatCode="@">
                  <c:v>2017-03-21</c:v>
                </c:pt>
                <c:pt idx="306" c:formatCode="@">
                  <c:v>2017-03-22</c:v>
                </c:pt>
                <c:pt idx="307" c:formatCode="@">
                  <c:v>2017-03-23</c:v>
                </c:pt>
                <c:pt idx="308" c:formatCode="@">
                  <c:v>2017-03-24</c:v>
                </c:pt>
                <c:pt idx="309" c:formatCode="@">
                  <c:v>2017-03-27</c:v>
                </c:pt>
                <c:pt idx="310" c:formatCode="@">
                  <c:v>2017-03-28</c:v>
                </c:pt>
                <c:pt idx="311" c:formatCode="@">
                  <c:v>2017-03-29</c:v>
                </c:pt>
                <c:pt idx="312" c:formatCode="@">
                  <c:v>2017-03-30</c:v>
                </c:pt>
                <c:pt idx="313" c:formatCode="@">
                  <c:v>2017-03-31</c:v>
                </c:pt>
                <c:pt idx="314" c:formatCode="@">
                  <c:v>2017-04-03</c:v>
                </c:pt>
                <c:pt idx="315" c:formatCode="@">
                  <c:v>2017-04-04</c:v>
                </c:pt>
                <c:pt idx="316" c:formatCode="@">
                  <c:v>2017-04-05</c:v>
                </c:pt>
                <c:pt idx="317" c:formatCode="@">
                  <c:v>2017-04-06</c:v>
                </c:pt>
                <c:pt idx="318" c:formatCode="@">
                  <c:v>2017-04-07</c:v>
                </c:pt>
                <c:pt idx="319" c:formatCode="@">
                  <c:v>2017-04-10</c:v>
                </c:pt>
                <c:pt idx="320" c:formatCode="@">
                  <c:v>2017-04-11</c:v>
                </c:pt>
                <c:pt idx="321" c:formatCode="@">
                  <c:v>2017-04-12</c:v>
                </c:pt>
                <c:pt idx="322" c:formatCode="@">
                  <c:v>2017-04-13</c:v>
                </c:pt>
                <c:pt idx="323" c:formatCode="@">
                  <c:v>2017-04-17</c:v>
                </c:pt>
                <c:pt idx="324" c:formatCode="@">
                  <c:v>2017-04-18</c:v>
                </c:pt>
                <c:pt idx="325" c:formatCode="@">
                  <c:v>2017-04-19</c:v>
                </c:pt>
                <c:pt idx="326" c:formatCode="@">
                  <c:v>2017-04-20</c:v>
                </c:pt>
                <c:pt idx="327" c:formatCode="@">
                  <c:v>2017-04-21</c:v>
                </c:pt>
                <c:pt idx="328" c:formatCode="@">
                  <c:v>2017-04-24</c:v>
                </c:pt>
                <c:pt idx="329" c:formatCode="@">
                  <c:v>2017-04-25</c:v>
                </c:pt>
                <c:pt idx="330" c:formatCode="@">
                  <c:v>2017-04-26</c:v>
                </c:pt>
                <c:pt idx="331" c:formatCode="@">
                  <c:v>2017-04-27</c:v>
                </c:pt>
                <c:pt idx="332" c:formatCode="@">
                  <c:v>2017-04-28</c:v>
                </c:pt>
                <c:pt idx="333" c:formatCode="@">
                  <c:v>2017-05-01</c:v>
                </c:pt>
                <c:pt idx="334" c:formatCode="@">
                  <c:v>2017-05-02</c:v>
                </c:pt>
                <c:pt idx="335" c:formatCode="@">
                  <c:v>2017-05-03</c:v>
                </c:pt>
                <c:pt idx="336" c:formatCode="@">
                  <c:v>2017-05-04</c:v>
                </c:pt>
                <c:pt idx="337" c:formatCode="@">
                  <c:v>2017-05-05</c:v>
                </c:pt>
                <c:pt idx="338" c:formatCode="@">
                  <c:v>2017-05-08</c:v>
                </c:pt>
                <c:pt idx="339" c:formatCode="@">
                  <c:v>2017-05-09</c:v>
                </c:pt>
                <c:pt idx="340" c:formatCode="@">
                  <c:v>2017-05-10</c:v>
                </c:pt>
                <c:pt idx="341" c:formatCode="@">
                  <c:v>2017-05-11</c:v>
                </c:pt>
                <c:pt idx="342" c:formatCode="@">
                  <c:v>2017-05-12</c:v>
                </c:pt>
                <c:pt idx="343" c:formatCode="@">
                  <c:v>2017-05-15</c:v>
                </c:pt>
                <c:pt idx="344" c:formatCode="@">
                  <c:v>2017-05-16</c:v>
                </c:pt>
                <c:pt idx="345" c:formatCode="@">
                  <c:v>2017-05-17</c:v>
                </c:pt>
                <c:pt idx="346" c:formatCode="@">
                  <c:v>2017-05-18</c:v>
                </c:pt>
                <c:pt idx="347" c:formatCode="@">
                  <c:v>2017-05-19</c:v>
                </c:pt>
                <c:pt idx="348" c:formatCode="@">
                  <c:v>2017-05-22</c:v>
                </c:pt>
                <c:pt idx="349" c:formatCode="@">
                  <c:v>2017-05-23</c:v>
                </c:pt>
                <c:pt idx="350" c:formatCode="@">
                  <c:v>2017-05-24</c:v>
                </c:pt>
                <c:pt idx="351" c:formatCode="@">
                  <c:v>2017-05-25</c:v>
                </c:pt>
                <c:pt idx="352" c:formatCode="@">
                  <c:v>2017-05-26</c:v>
                </c:pt>
                <c:pt idx="353" c:formatCode="@">
                  <c:v>2017-05-30</c:v>
                </c:pt>
                <c:pt idx="354" c:formatCode="@">
                  <c:v>2017-05-31</c:v>
                </c:pt>
                <c:pt idx="355" c:formatCode="@">
                  <c:v>2017-06-01</c:v>
                </c:pt>
                <c:pt idx="356" c:formatCode="@">
                  <c:v>2017-06-02</c:v>
                </c:pt>
                <c:pt idx="357" c:formatCode="@">
                  <c:v>2017-06-05</c:v>
                </c:pt>
                <c:pt idx="358" c:formatCode="@">
                  <c:v>2017-06-06</c:v>
                </c:pt>
                <c:pt idx="359" c:formatCode="@">
                  <c:v>2017-06-07</c:v>
                </c:pt>
                <c:pt idx="360" c:formatCode="@">
                  <c:v>2017-06-08</c:v>
                </c:pt>
                <c:pt idx="361" c:formatCode="@">
                  <c:v>2017-06-09</c:v>
                </c:pt>
                <c:pt idx="362" c:formatCode="@">
                  <c:v>2017-06-12</c:v>
                </c:pt>
                <c:pt idx="363" c:formatCode="@">
                  <c:v>2017-06-13</c:v>
                </c:pt>
                <c:pt idx="364" c:formatCode="@">
                  <c:v>2017-06-14</c:v>
                </c:pt>
                <c:pt idx="365" c:formatCode="@">
                  <c:v>2017-06-15</c:v>
                </c:pt>
                <c:pt idx="366" c:formatCode="@">
                  <c:v>2017-06-16</c:v>
                </c:pt>
                <c:pt idx="367" c:formatCode="@">
                  <c:v>2017-06-19</c:v>
                </c:pt>
                <c:pt idx="368" c:formatCode="@">
                  <c:v>2017-06-20</c:v>
                </c:pt>
                <c:pt idx="369" c:formatCode="@">
                  <c:v>2017-06-21</c:v>
                </c:pt>
                <c:pt idx="370" c:formatCode="@">
                  <c:v>2017-06-22</c:v>
                </c:pt>
                <c:pt idx="371" c:formatCode="@">
                  <c:v>2017-06-23</c:v>
                </c:pt>
                <c:pt idx="372" c:formatCode="@">
                  <c:v>2017-06-26</c:v>
                </c:pt>
                <c:pt idx="373" c:formatCode="@">
                  <c:v>2017-06-27</c:v>
                </c:pt>
                <c:pt idx="374" c:formatCode="@">
                  <c:v>2017-06-28</c:v>
                </c:pt>
                <c:pt idx="375" c:formatCode="@">
                  <c:v>2017-06-29</c:v>
                </c:pt>
                <c:pt idx="376" c:formatCode="@">
                  <c:v>2017-06-30</c:v>
                </c:pt>
                <c:pt idx="377" c:formatCode="@">
                  <c:v>2017-07-03</c:v>
                </c:pt>
                <c:pt idx="378" c:formatCode="@">
                  <c:v>2017-07-05</c:v>
                </c:pt>
                <c:pt idx="379" c:formatCode="@">
                  <c:v>2017-07-06</c:v>
                </c:pt>
                <c:pt idx="380" c:formatCode="@">
                  <c:v>2017-07-07</c:v>
                </c:pt>
                <c:pt idx="381" c:formatCode="@">
                  <c:v>2017-07-10</c:v>
                </c:pt>
                <c:pt idx="382" c:formatCode="@">
                  <c:v>2017-07-11</c:v>
                </c:pt>
                <c:pt idx="383" c:formatCode="@">
                  <c:v>2017-07-12</c:v>
                </c:pt>
                <c:pt idx="384" c:formatCode="@">
                  <c:v>2017-07-13</c:v>
                </c:pt>
                <c:pt idx="385" c:formatCode="@">
                  <c:v>2017-07-14</c:v>
                </c:pt>
                <c:pt idx="386" c:formatCode="@">
                  <c:v>2017-07-17</c:v>
                </c:pt>
                <c:pt idx="387" c:formatCode="@">
                  <c:v>2017-07-18</c:v>
                </c:pt>
                <c:pt idx="388" c:formatCode="@">
                  <c:v>2017-07-19</c:v>
                </c:pt>
                <c:pt idx="389" c:formatCode="@">
                  <c:v>2017-07-20</c:v>
                </c:pt>
                <c:pt idx="390" c:formatCode="@">
                  <c:v>2017-07-21</c:v>
                </c:pt>
                <c:pt idx="391" c:formatCode="@">
                  <c:v>2017-07-24</c:v>
                </c:pt>
                <c:pt idx="392" c:formatCode="@">
                  <c:v>2017-07-25</c:v>
                </c:pt>
                <c:pt idx="393" c:formatCode="@">
                  <c:v>2017-07-26</c:v>
                </c:pt>
                <c:pt idx="394" c:formatCode="@">
                  <c:v>2017-07-27</c:v>
                </c:pt>
                <c:pt idx="395" c:formatCode="@">
                  <c:v>2017-07-28</c:v>
                </c:pt>
                <c:pt idx="396" c:formatCode="@">
                  <c:v>2017-07-31</c:v>
                </c:pt>
                <c:pt idx="397" c:formatCode="@">
                  <c:v>2017-08-01</c:v>
                </c:pt>
                <c:pt idx="398" c:formatCode="@">
                  <c:v>2017-08-02</c:v>
                </c:pt>
                <c:pt idx="399" c:formatCode="@">
                  <c:v>2017-08-03</c:v>
                </c:pt>
                <c:pt idx="400" c:formatCode="@">
                  <c:v>2017-08-04</c:v>
                </c:pt>
                <c:pt idx="401" c:formatCode="@">
                  <c:v>2017-08-07</c:v>
                </c:pt>
                <c:pt idx="402" c:formatCode="@">
                  <c:v>2017-08-08</c:v>
                </c:pt>
                <c:pt idx="403" c:formatCode="@">
                  <c:v>2017-08-09</c:v>
                </c:pt>
                <c:pt idx="404" c:formatCode="@">
                  <c:v>2017-08-10</c:v>
                </c:pt>
                <c:pt idx="405" c:formatCode="@">
                  <c:v>2017-08-11</c:v>
                </c:pt>
                <c:pt idx="406" c:formatCode="@">
                  <c:v>2017-08-14</c:v>
                </c:pt>
                <c:pt idx="407" c:formatCode="@">
                  <c:v>2017-08-15</c:v>
                </c:pt>
                <c:pt idx="408" c:formatCode="@">
                  <c:v>2017-08-16</c:v>
                </c:pt>
                <c:pt idx="409" c:formatCode="@">
                  <c:v>2017-08-17</c:v>
                </c:pt>
                <c:pt idx="410" c:formatCode="@">
                  <c:v>2017-08-18</c:v>
                </c:pt>
                <c:pt idx="411" c:formatCode="@">
                  <c:v>2017-08-21</c:v>
                </c:pt>
                <c:pt idx="412" c:formatCode="@">
                  <c:v>2017-08-22</c:v>
                </c:pt>
                <c:pt idx="413" c:formatCode="@">
                  <c:v>2017-08-23</c:v>
                </c:pt>
                <c:pt idx="414" c:formatCode="@">
                  <c:v>2017-08-24</c:v>
                </c:pt>
                <c:pt idx="415" c:formatCode="@">
                  <c:v>2017-08-25</c:v>
                </c:pt>
                <c:pt idx="416" c:formatCode="@">
                  <c:v>2017-08-28</c:v>
                </c:pt>
                <c:pt idx="417" c:formatCode="@">
                  <c:v>2017-08-29</c:v>
                </c:pt>
                <c:pt idx="418" c:formatCode="@">
                  <c:v>2017-08-30</c:v>
                </c:pt>
                <c:pt idx="419" c:formatCode="@">
                  <c:v>2017-08-31</c:v>
                </c:pt>
                <c:pt idx="420" c:formatCode="@">
                  <c:v>2017-09-01</c:v>
                </c:pt>
                <c:pt idx="421" c:formatCode="@">
                  <c:v>2017-09-05</c:v>
                </c:pt>
                <c:pt idx="422" c:formatCode="@">
                  <c:v>2017-09-06</c:v>
                </c:pt>
                <c:pt idx="423" c:formatCode="@">
                  <c:v>2017-09-07</c:v>
                </c:pt>
                <c:pt idx="424" c:formatCode="@">
                  <c:v>2017-09-08</c:v>
                </c:pt>
                <c:pt idx="425" c:formatCode="@">
                  <c:v>2017-09-11</c:v>
                </c:pt>
                <c:pt idx="426" c:formatCode="@">
                  <c:v>2017-09-12</c:v>
                </c:pt>
                <c:pt idx="427" c:formatCode="@">
                  <c:v>2017-09-13</c:v>
                </c:pt>
                <c:pt idx="428" c:formatCode="@">
                  <c:v>2017-09-14</c:v>
                </c:pt>
                <c:pt idx="429" c:formatCode="@">
                  <c:v>2017-09-15</c:v>
                </c:pt>
                <c:pt idx="430" c:formatCode="@">
                  <c:v>2017-09-18</c:v>
                </c:pt>
                <c:pt idx="431" c:formatCode="@">
                  <c:v>2017-09-19</c:v>
                </c:pt>
                <c:pt idx="432" c:formatCode="@">
                  <c:v>2017-09-20</c:v>
                </c:pt>
                <c:pt idx="433" c:formatCode="@">
                  <c:v>2017-09-21</c:v>
                </c:pt>
                <c:pt idx="434" c:formatCode="@">
                  <c:v>2017-09-22</c:v>
                </c:pt>
                <c:pt idx="435" c:formatCode="@">
                  <c:v>2017-09-25</c:v>
                </c:pt>
                <c:pt idx="436" c:formatCode="@">
                  <c:v>2017-09-26</c:v>
                </c:pt>
                <c:pt idx="437" c:formatCode="@">
                  <c:v>2017-09-27</c:v>
                </c:pt>
                <c:pt idx="438" c:formatCode="@">
                  <c:v>2017-09-28</c:v>
                </c:pt>
                <c:pt idx="439" c:formatCode="@">
                  <c:v>2017-09-29</c:v>
                </c:pt>
                <c:pt idx="440" c:formatCode="@">
                  <c:v>2017-10-02</c:v>
                </c:pt>
                <c:pt idx="441" c:formatCode="@">
                  <c:v>2017-10-03</c:v>
                </c:pt>
                <c:pt idx="442" c:formatCode="@">
                  <c:v>2017-10-04</c:v>
                </c:pt>
                <c:pt idx="443" c:formatCode="@">
                  <c:v>2017-10-05</c:v>
                </c:pt>
                <c:pt idx="444" c:formatCode="@">
                  <c:v>2017-10-06</c:v>
                </c:pt>
                <c:pt idx="445" c:formatCode="@">
                  <c:v>2017-10-09</c:v>
                </c:pt>
                <c:pt idx="446" c:formatCode="@">
                  <c:v>2017-10-10</c:v>
                </c:pt>
                <c:pt idx="447" c:formatCode="@">
                  <c:v>2017-10-11</c:v>
                </c:pt>
                <c:pt idx="448" c:formatCode="@">
                  <c:v>2017-10-12</c:v>
                </c:pt>
                <c:pt idx="449" c:formatCode="@">
                  <c:v>2017-10-13</c:v>
                </c:pt>
                <c:pt idx="450" c:formatCode="@">
                  <c:v>2017-10-16</c:v>
                </c:pt>
                <c:pt idx="451" c:formatCode="@">
                  <c:v>2017-10-17</c:v>
                </c:pt>
                <c:pt idx="452" c:formatCode="@">
                  <c:v>2017-10-18</c:v>
                </c:pt>
                <c:pt idx="453" c:formatCode="@">
                  <c:v>2017-10-19</c:v>
                </c:pt>
                <c:pt idx="454" c:formatCode="@">
                  <c:v>2017-10-20</c:v>
                </c:pt>
                <c:pt idx="455" c:formatCode="@">
                  <c:v>2017-10-23</c:v>
                </c:pt>
                <c:pt idx="456" c:formatCode="@">
                  <c:v>2017-10-24</c:v>
                </c:pt>
                <c:pt idx="457" c:formatCode="@">
                  <c:v>2017-10-25</c:v>
                </c:pt>
                <c:pt idx="458" c:formatCode="@">
                  <c:v>2017-10-26</c:v>
                </c:pt>
                <c:pt idx="459" c:formatCode="@">
                  <c:v>2017-10-27</c:v>
                </c:pt>
                <c:pt idx="460" c:formatCode="@">
                  <c:v>2017-10-30</c:v>
                </c:pt>
                <c:pt idx="461" c:formatCode="@">
                  <c:v>2017-10-31</c:v>
                </c:pt>
                <c:pt idx="462" c:formatCode="@">
                  <c:v>2017-11-01</c:v>
                </c:pt>
                <c:pt idx="463" c:formatCode="@">
                  <c:v>2017-11-02</c:v>
                </c:pt>
                <c:pt idx="464" c:formatCode="@">
                  <c:v>2017-11-03</c:v>
                </c:pt>
                <c:pt idx="465" c:formatCode="@">
                  <c:v>2017-11-06</c:v>
                </c:pt>
                <c:pt idx="466" c:formatCode="@">
                  <c:v>2017-11-07</c:v>
                </c:pt>
                <c:pt idx="467" c:formatCode="@">
                  <c:v>2017-11-08</c:v>
                </c:pt>
                <c:pt idx="468" c:formatCode="@">
                  <c:v>2017-11-09</c:v>
                </c:pt>
                <c:pt idx="469" c:formatCode="@">
                  <c:v>2017-11-10</c:v>
                </c:pt>
                <c:pt idx="470" c:formatCode="@">
                  <c:v>2017-11-13</c:v>
                </c:pt>
                <c:pt idx="471" c:formatCode="@">
                  <c:v>2017-11-14</c:v>
                </c:pt>
                <c:pt idx="472" c:formatCode="@">
                  <c:v>2017-11-15</c:v>
                </c:pt>
                <c:pt idx="473" c:formatCode="@">
                  <c:v>2017-11-16</c:v>
                </c:pt>
                <c:pt idx="474" c:formatCode="@">
                  <c:v>2017-11-17</c:v>
                </c:pt>
                <c:pt idx="475" c:formatCode="@">
                  <c:v>2017-11-20</c:v>
                </c:pt>
                <c:pt idx="476" c:formatCode="@">
                  <c:v>2017-11-21</c:v>
                </c:pt>
                <c:pt idx="477" c:formatCode="@">
                  <c:v>2017-11-22</c:v>
                </c:pt>
                <c:pt idx="478" c:formatCode="@">
                  <c:v>2017-11-24</c:v>
                </c:pt>
                <c:pt idx="479" c:formatCode="@">
                  <c:v>2017-11-27</c:v>
                </c:pt>
                <c:pt idx="480" c:formatCode="@">
                  <c:v>2017-11-28</c:v>
                </c:pt>
                <c:pt idx="481" c:formatCode="@">
                  <c:v>2017-11-29</c:v>
                </c:pt>
                <c:pt idx="482" c:formatCode="@">
                  <c:v>2017-11-30</c:v>
                </c:pt>
                <c:pt idx="483" c:formatCode="@">
                  <c:v>2017-12-01</c:v>
                </c:pt>
                <c:pt idx="484" c:formatCode="@">
                  <c:v>2017-12-04</c:v>
                </c:pt>
                <c:pt idx="485" c:formatCode="@">
                  <c:v>2017-12-05</c:v>
                </c:pt>
                <c:pt idx="486" c:formatCode="@">
                  <c:v>2017-12-06</c:v>
                </c:pt>
                <c:pt idx="487" c:formatCode="@">
                  <c:v>2017-12-07</c:v>
                </c:pt>
                <c:pt idx="488" c:formatCode="@">
                  <c:v>2017-12-08</c:v>
                </c:pt>
                <c:pt idx="489" c:formatCode="@">
                  <c:v>2017-12-11</c:v>
                </c:pt>
                <c:pt idx="490" c:formatCode="@">
                  <c:v>2017-12-12</c:v>
                </c:pt>
                <c:pt idx="491" c:formatCode="@">
                  <c:v>2017-12-13</c:v>
                </c:pt>
                <c:pt idx="492" c:formatCode="@">
                  <c:v>2017-12-14</c:v>
                </c:pt>
                <c:pt idx="493" c:formatCode="@">
                  <c:v>2017-12-15</c:v>
                </c:pt>
                <c:pt idx="494" c:formatCode="@">
                  <c:v>2017-12-18</c:v>
                </c:pt>
                <c:pt idx="495" c:formatCode="@">
                  <c:v>2017-12-19</c:v>
                </c:pt>
                <c:pt idx="496" c:formatCode="@">
                  <c:v>2017-12-20</c:v>
                </c:pt>
                <c:pt idx="497" c:formatCode="@">
                  <c:v>2017-12-21</c:v>
                </c:pt>
                <c:pt idx="498" c:formatCode="@">
                  <c:v>2017-12-22</c:v>
                </c:pt>
                <c:pt idx="499" c:formatCode="@">
                  <c:v>2017-12-26</c:v>
                </c:pt>
                <c:pt idx="500" c:formatCode="@">
                  <c:v>2017-12-27</c:v>
                </c:pt>
                <c:pt idx="501" c:formatCode="@">
                  <c:v>2017-12-28</c:v>
                </c:pt>
                <c:pt idx="502" c:formatCode="@">
                  <c:v>2017-12-29</c:v>
                </c:pt>
                <c:pt idx="503" c:formatCode="@">
                  <c:v>2018-01-02</c:v>
                </c:pt>
                <c:pt idx="504" c:formatCode="@">
                  <c:v>2018-01-03</c:v>
                </c:pt>
                <c:pt idx="505" c:formatCode="@">
                  <c:v>2018-01-04</c:v>
                </c:pt>
                <c:pt idx="506" c:formatCode="@">
                  <c:v>2018-01-05</c:v>
                </c:pt>
                <c:pt idx="507" c:formatCode="@">
                  <c:v>2018-01-08</c:v>
                </c:pt>
                <c:pt idx="508" c:formatCode="@">
                  <c:v>2018-01-09</c:v>
                </c:pt>
                <c:pt idx="509" c:formatCode="@">
                  <c:v>2018-01-10</c:v>
                </c:pt>
                <c:pt idx="510" c:formatCode="@">
                  <c:v>2018-01-11</c:v>
                </c:pt>
                <c:pt idx="511" c:formatCode="@">
                  <c:v>2018-01-12</c:v>
                </c:pt>
                <c:pt idx="512" c:formatCode="@">
                  <c:v>2018-01-16</c:v>
                </c:pt>
                <c:pt idx="513" c:formatCode="@">
                  <c:v>2018-01-17</c:v>
                </c:pt>
                <c:pt idx="514" c:formatCode="@">
                  <c:v>2018-01-18</c:v>
                </c:pt>
                <c:pt idx="515" c:formatCode="@">
                  <c:v>2018-01-19</c:v>
                </c:pt>
                <c:pt idx="516" c:formatCode="@">
                  <c:v>2018-01-22</c:v>
                </c:pt>
                <c:pt idx="517" c:formatCode="@">
                  <c:v>2018-01-23</c:v>
                </c:pt>
                <c:pt idx="518" c:formatCode="@">
                  <c:v>2018-01-24</c:v>
                </c:pt>
                <c:pt idx="519" c:formatCode="@">
                  <c:v>2018-01-25</c:v>
                </c:pt>
                <c:pt idx="520" c:formatCode="@">
                  <c:v>2018-01-26</c:v>
                </c:pt>
                <c:pt idx="521" c:formatCode="@">
                  <c:v>2018-01-29</c:v>
                </c:pt>
                <c:pt idx="522" c:formatCode="@">
                  <c:v>2018-01-30</c:v>
                </c:pt>
                <c:pt idx="523" c:formatCode="@">
                  <c:v>2018-01-31</c:v>
                </c:pt>
                <c:pt idx="524" c:formatCode="@">
                  <c:v>2018-02-01</c:v>
                </c:pt>
                <c:pt idx="525" c:formatCode="@">
                  <c:v>2018-02-02</c:v>
                </c:pt>
                <c:pt idx="526" c:formatCode="@">
                  <c:v>2018-02-05</c:v>
                </c:pt>
                <c:pt idx="527" c:formatCode="@">
                  <c:v>2018-02-06</c:v>
                </c:pt>
                <c:pt idx="528" c:formatCode="@">
                  <c:v>2018-02-07</c:v>
                </c:pt>
                <c:pt idx="529" c:formatCode="@">
                  <c:v>2018-02-08</c:v>
                </c:pt>
                <c:pt idx="530" c:formatCode="@">
                  <c:v>2018-02-09</c:v>
                </c:pt>
                <c:pt idx="531" c:formatCode="@">
                  <c:v>2018-02-12</c:v>
                </c:pt>
                <c:pt idx="532" c:formatCode="@">
                  <c:v>2018-02-13</c:v>
                </c:pt>
                <c:pt idx="533" c:formatCode="@">
                  <c:v>2018-02-14</c:v>
                </c:pt>
                <c:pt idx="534" c:formatCode="@">
                  <c:v>2018-02-15</c:v>
                </c:pt>
                <c:pt idx="535" c:formatCode="@">
                  <c:v>2018-02-16</c:v>
                </c:pt>
                <c:pt idx="536" c:formatCode="@">
                  <c:v>2018-02-20</c:v>
                </c:pt>
                <c:pt idx="537" c:formatCode="@">
                  <c:v>2018-02-21</c:v>
                </c:pt>
                <c:pt idx="538" c:formatCode="@">
                  <c:v>2018-02-22</c:v>
                </c:pt>
                <c:pt idx="539" c:formatCode="@">
                  <c:v>2018-02-23</c:v>
                </c:pt>
                <c:pt idx="540" c:formatCode="@">
                  <c:v>2018-02-26</c:v>
                </c:pt>
                <c:pt idx="541" c:formatCode="@">
                  <c:v>2018-02-27</c:v>
                </c:pt>
                <c:pt idx="542" c:formatCode="@">
                  <c:v>2018-02-28</c:v>
                </c:pt>
                <c:pt idx="543" c:formatCode="@">
                  <c:v>2018-03-01</c:v>
                </c:pt>
                <c:pt idx="544" c:formatCode="@">
                  <c:v>2018-03-02</c:v>
                </c:pt>
                <c:pt idx="545" c:formatCode="@">
                  <c:v>2018-03-05</c:v>
                </c:pt>
                <c:pt idx="546" c:formatCode="@">
                  <c:v>2018-03-06</c:v>
                </c:pt>
                <c:pt idx="547" c:formatCode="@">
                  <c:v>2018-03-07</c:v>
                </c:pt>
                <c:pt idx="548" c:formatCode="@">
                  <c:v>2018-03-08</c:v>
                </c:pt>
                <c:pt idx="549" c:formatCode="@">
                  <c:v>2018-03-09</c:v>
                </c:pt>
                <c:pt idx="550" c:formatCode="@">
                  <c:v>2018-03-12</c:v>
                </c:pt>
                <c:pt idx="551" c:formatCode="@">
                  <c:v>2018-03-13</c:v>
                </c:pt>
                <c:pt idx="552" c:formatCode="@">
                  <c:v>2018-03-14</c:v>
                </c:pt>
                <c:pt idx="553" c:formatCode="@">
                  <c:v>2018-03-15</c:v>
                </c:pt>
                <c:pt idx="554" c:formatCode="@">
                  <c:v>2018-03-16</c:v>
                </c:pt>
                <c:pt idx="555" c:formatCode="@">
                  <c:v>2018-03-19</c:v>
                </c:pt>
                <c:pt idx="556" c:formatCode="@">
                  <c:v>2018-03-20</c:v>
                </c:pt>
                <c:pt idx="557" c:formatCode="@">
                  <c:v>2018-03-21</c:v>
                </c:pt>
                <c:pt idx="558" c:formatCode="@">
                  <c:v>2018-03-22</c:v>
                </c:pt>
                <c:pt idx="559" c:formatCode="@">
                  <c:v>2018-03-23</c:v>
                </c:pt>
                <c:pt idx="560" c:formatCode="@">
                  <c:v>2018-03-26</c:v>
                </c:pt>
                <c:pt idx="561" c:formatCode="@">
                  <c:v>2018-03-27</c:v>
                </c:pt>
                <c:pt idx="562" c:formatCode="@">
                  <c:v>2018-03-28</c:v>
                </c:pt>
                <c:pt idx="563" c:formatCode="@">
                  <c:v>2018-03-29</c:v>
                </c:pt>
                <c:pt idx="564" c:formatCode="@">
                  <c:v>2018-04-02</c:v>
                </c:pt>
                <c:pt idx="565" c:formatCode="@">
                  <c:v>2018-04-03</c:v>
                </c:pt>
                <c:pt idx="566" c:formatCode="@">
                  <c:v>2018-04-04</c:v>
                </c:pt>
                <c:pt idx="567" c:formatCode="@">
                  <c:v>2018-04-05</c:v>
                </c:pt>
                <c:pt idx="568" c:formatCode="@">
                  <c:v>2018-04-06</c:v>
                </c:pt>
                <c:pt idx="569" c:formatCode="@">
                  <c:v>2018-04-09</c:v>
                </c:pt>
                <c:pt idx="570" c:formatCode="@">
                  <c:v>2018-04-10</c:v>
                </c:pt>
                <c:pt idx="571" c:formatCode="@">
                  <c:v>2018-04-11</c:v>
                </c:pt>
                <c:pt idx="572" c:formatCode="@">
                  <c:v>2018-04-12</c:v>
                </c:pt>
                <c:pt idx="573" c:formatCode="@">
                  <c:v>2018-04-13</c:v>
                </c:pt>
                <c:pt idx="574" c:formatCode="@">
                  <c:v>2018-04-16</c:v>
                </c:pt>
                <c:pt idx="575" c:formatCode="@">
                  <c:v>2018-04-17</c:v>
                </c:pt>
                <c:pt idx="576" c:formatCode="@">
                  <c:v>2018-04-18</c:v>
                </c:pt>
                <c:pt idx="577" c:formatCode="@">
                  <c:v>2018-04-19</c:v>
                </c:pt>
                <c:pt idx="578" c:formatCode="@">
                  <c:v>2018-04-20</c:v>
                </c:pt>
                <c:pt idx="579" c:formatCode="@">
                  <c:v>2018-04-23</c:v>
                </c:pt>
                <c:pt idx="580" c:formatCode="@">
                  <c:v>2018-04-24</c:v>
                </c:pt>
                <c:pt idx="581" c:formatCode="@">
                  <c:v>2018-04-25</c:v>
                </c:pt>
                <c:pt idx="582" c:formatCode="@">
                  <c:v>2018-04-26</c:v>
                </c:pt>
                <c:pt idx="583" c:formatCode="@">
                  <c:v>2018-04-27</c:v>
                </c:pt>
                <c:pt idx="584" c:formatCode="@">
                  <c:v>2018-04-30</c:v>
                </c:pt>
                <c:pt idx="585" c:formatCode="@">
                  <c:v>2018-05-01</c:v>
                </c:pt>
                <c:pt idx="586" c:formatCode="@">
                  <c:v>2018-05-02</c:v>
                </c:pt>
                <c:pt idx="587" c:formatCode="@">
                  <c:v>2018-05-03</c:v>
                </c:pt>
                <c:pt idx="588" c:formatCode="@">
                  <c:v>2018-05-04</c:v>
                </c:pt>
                <c:pt idx="589" c:formatCode="@">
                  <c:v>2018-05-07</c:v>
                </c:pt>
                <c:pt idx="590" c:formatCode="@">
                  <c:v>2018-05-08</c:v>
                </c:pt>
                <c:pt idx="591" c:formatCode="@">
                  <c:v>2018-05-09</c:v>
                </c:pt>
                <c:pt idx="592" c:formatCode="@">
                  <c:v>2018-05-10</c:v>
                </c:pt>
                <c:pt idx="593" c:formatCode="@">
                  <c:v>2018-05-11</c:v>
                </c:pt>
                <c:pt idx="594" c:formatCode="@">
                  <c:v>2018-05-14</c:v>
                </c:pt>
                <c:pt idx="595" c:formatCode="@">
                  <c:v>2018-05-15</c:v>
                </c:pt>
                <c:pt idx="596" c:formatCode="@">
                  <c:v>2018-05-16</c:v>
                </c:pt>
                <c:pt idx="597" c:formatCode="@">
                  <c:v>2018-05-17</c:v>
                </c:pt>
                <c:pt idx="598" c:formatCode="@">
                  <c:v>2018-05-18</c:v>
                </c:pt>
                <c:pt idx="599" c:formatCode="@">
                  <c:v>2018-05-21</c:v>
                </c:pt>
                <c:pt idx="600" c:formatCode="@">
                  <c:v>2018-05-22</c:v>
                </c:pt>
                <c:pt idx="601" c:formatCode="@">
                  <c:v>2018-05-23</c:v>
                </c:pt>
                <c:pt idx="602" c:formatCode="@">
                  <c:v>2018-05-24</c:v>
                </c:pt>
                <c:pt idx="603" c:formatCode="@">
                  <c:v>2018-05-25</c:v>
                </c:pt>
                <c:pt idx="604" c:formatCode="@">
                  <c:v>2018-05-29</c:v>
                </c:pt>
                <c:pt idx="605" c:formatCode="@">
                  <c:v>2018-05-30</c:v>
                </c:pt>
                <c:pt idx="606" c:formatCode="@">
                  <c:v>2018-05-31</c:v>
                </c:pt>
                <c:pt idx="607" c:formatCode="@">
                  <c:v>2018-06-01</c:v>
                </c:pt>
                <c:pt idx="608" c:formatCode="@">
                  <c:v>2018-06-04</c:v>
                </c:pt>
                <c:pt idx="609" c:formatCode="@">
                  <c:v>2018-06-05</c:v>
                </c:pt>
                <c:pt idx="610" c:formatCode="@">
                  <c:v>2018-06-06</c:v>
                </c:pt>
                <c:pt idx="611" c:formatCode="@">
                  <c:v>2018-06-07</c:v>
                </c:pt>
                <c:pt idx="612" c:formatCode="@">
                  <c:v>2018-06-08</c:v>
                </c:pt>
                <c:pt idx="613" c:formatCode="@">
                  <c:v>2018-06-11</c:v>
                </c:pt>
                <c:pt idx="614" c:formatCode="@">
                  <c:v>2018-06-12</c:v>
                </c:pt>
                <c:pt idx="615" c:formatCode="@">
                  <c:v>2018-06-13</c:v>
                </c:pt>
                <c:pt idx="616" c:formatCode="@">
                  <c:v>2018-06-14</c:v>
                </c:pt>
                <c:pt idx="617" c:formatCode="@">
                  <c:v>2018-06-15</c:v>
                </c:pt>
                <c:pt idx="618" c:formatCode="@">
                  <c:v>2018-06-18</c:v>
                </c:pt>
                <c:pt idx="619" c:formatCode="@">
                  <c:v>2018-06-19</c:v>
                </c:pt>
                <c:pt idx="620" c:formatCode="@">
                  <c:v>2018-06-20</c:v>
                </c:pt>
                <c:pt idx="621" c:formatCode="@">
                  <c:v>2018-06-21</c:v>
                </c:pt>
                <c:pt idx="622" c:formatCode="@">
                  <c:v>2018-06-22</c:v>
                </c:pt>
                <c:pt idx="623" c:formatCode="@">
                  <c:v>2018-06-25</c:v>
                </c:pt>
                <c:pt idx="624" c:formatCode="@">
                  <c:v>2018-06-26</c:v>
                </c:pt>
                <c:pt idx="625" c:formatCode="@">
                  <c:v>2018-06-27</c:v>
                </c:pt>
                <c:pt idx="626" c:formatCode="@">
                  <c:v>2018-06-28</c:v>
                </c:pt>
                <c:pt idx="627" c:formatCode="@">
                  <c:v>2018-06-29</c:v>
                </c:pt>
                <c:pt idx="628" c:formatCode="@">
                  <c:v>2018-07-02</c:v>
                </c:pt>
                <c:pt idx="629" c:formatCode="@">
                  <c:v>2018-07-03</c:v>
                </c:pt>
                <c:pt idx="630" c:formatCode="@">
                  <c:v>2018-07-05</c:v>
                </c:pt>
                <c:pt idx="631" c:formatCode="@">
                  <c:v>2018-07-06</c:v>
                </c:pt>
                <c:pt idx="632" c:formatCode="@">
                  <c:v>2018-07-09</c:v>
                </c:pt>
                <c:pt idx="633" c:formatCode="@">
                  <c:v>2018-07-10</c:v>
                </c:pt>
                <c:pt idx="634" c:formatCode="@">
                  <c:v>2018-07-11</c:v>
                </c:pt>
                <c:pt idx="635" c:formatCode="@">
                  <c:v>2018-07-12</c:v>
                </c:pt>
                <c:pt idx="636" c:formatCode="@">
                  <c:v>2018-07-13</c:v>
                </c:pt>
                <c:pt idx="637" c:formatCode="@">
                  <c:v>2018-07-16</c:v>
                </c:pt>
                <c:pt idx="638" c:formatCode="@">
                  <c:v>2018-07-17</c:v>
                </c:pt>
                <c:pt idx="639" c:formatCode="@">
                  <c:v>2018-07-18</c:v>
                </c:pt>
                <c:pt idx="640" c:formatCode="@">
                  <c:v>2018-07-19</c:v>
                </c:pt>
                <c:pt idx="641" c:formatCode="@">
                  <c:v>2018-07-20</c:v>
                </c:pt>
                <c:pt idx="642" c:formatCode="@">
                  <c:v>2018-07-23</c:v>
                </c:pt>
                <c:pt idx="643" c:formatCode="@">
                  <c:v>2018-07-24</c:v>
                </c:pt>
                <c:pt idx="644" c:formatCode="@">
                  <c:v>2018-07-25</c:v>
                </c:pt>
                <c:pt idx="645" c:formatCode="@">
                  <c:v>2018-07-26</c:v>
                </c:pt>
                <c:pt idx="646" c:formatCode="@">
                  <c:v>2018-07-27</c:v>
                </c:pt>
                <c:pt idx="647" c:formatCode="@">
                  <c:v>2018-07-30</c:v>
                </c:pt>
                <c:pt idx="648" c:formatCode="@">
                  <c:v>2018-07-31</c:v>
                </c:pt>
                <c:pt idx="649" c:formatCode="@">
                  <c:v>2018-08-01</c:v>
                </c:pt>
                <c:pt idx="650" c:formatCode="@">
                  <c:v>2018-08-02</c:v>
                </c:pt>
                <c:pt idx="651" c:formatCode="@">
                  <c:v>2018-08-03</c:v>
                </c:pt>
                <c:pt idx="652" c:formatCode="@">
                  <c:v>2018-08-06</c:v>
                </c:pt>
                <c:pt idx="653" c:formatCode="@">
                  <c:v>2018-08-07</c:v>
                </c:pt>
                <c:pt idx="654" c:formatCode="@">
                  <c:v>2018-08-08</c:v>
                </c:pt>
                <c:pt idx="655" c:formatCode="@">
                  <c:v>2018-08-09</c:v>
                </c:pt>
                <c:pt idx="656" c:formatCode="@">
                  <c:v>2018-08-10</c:v>
                </c:pt>
                <c:pt idx="657" c:formatCode="@">
                  <c:v>2018-08-13</c:v>
                </c:pt>
                <c:pt idx="658" c:formatCode="@">
                  <c:v>2018-08-14</c:v>
                </c:pt>
                <c:pt idx="659" c:formatCode="@">
                  <c:v>2018-08-15</c:v>
                </c:pt>
                <c:pt idx="660" c:formatCode="@">
                  <c:v>2018-08-16</c:v>
                </c:pt>
                <c:pt idx="661" c:formatCode="@">
                  <c:v>2018-08-17</c:v>
                </c:pt>
                <c:pt idx="662" c:formatCode="@">
                  <c:v>2018-08-20</c:v>
                </c:pt>
                <c:pt idx="663" c:formatCode="@">
                  <c:v>2018-08-21</c:v>
                </c:pt>
                <c:pt idx="664" c:formatCode="@">
                  <c:v>2018-08-22</c:v>
                </c:pt>
                <c:pt idx="665" c:formatCode="@">
                  <c:v>2018-08-23</c:v>
                </c:pt>
                <c:pt idx="666" c:formatCode="@">
                  <c:v>2018-08-24</c:v>
                </c:pt>
                <c:pt idx="667" c:formatCode="@">
                  <c:v>2018-08-27</c:v>
                </c:pt>
                <c:pt idx="668" c:formatCode="@">
                  <c:v>2018-08-28</c:v>
                </c:pt>
                <c:pt idx="669" c:formatCode="@">
                  <c:v>2018-08-29</c:v>
                </c:pt>
                <c:pt idx="670" c:formatCode="@">
                  <c:v>2018-08-30</c:v>
                </c:pt>
                <c:pt idx="671" c:formatCode="@">
                  <c:v>2018-08-31</c:v>
                </c:pt>
                <c:pt idx="672" c:formatCode="@">
                  <c:v>2018-09-04</c:v>
                </c:pt>
                <c:pt idx="673" c:formatCode="@">
                  <c:v>2018-09-05</c:v>
                </c:pt>
                <c:pt idx="674" c:formatCode="@">
                  <c:v>2018-09-06</c:v>
                </c:pt>
                <c:pt idx="675" c:formatCode="@">
                  <c:v>2018-09-07</c:v>
                </c:pt>
                <c:pt idx="676" c:formatCode="@">
                  <c:v>2018-09-10</c:v>
                </c:pt>
                <c:pt idx="677" c:formatCode="@">
                  <c:v>2018-09-11</c:v>
                </c:pt>
                <c:pt idx="678" c:formatCode="@">
                  <c:v>2018-09-12</c:v>
                </c:pt>
                <c:pt idx="679" c:formatCode="@">
                  <c:v>2018-09-13</c:v>
                </c:pt>
                <c:pt idx="680" c:formatCode="@">
                  <c:v>2018-09-14</c:v>
                </c:pt>
                <c:pt idx="681" c:formatCode="@">
                  <c:v>2018-09-17</c:v>
                </c:pt>
                <c:pt idx="682" c:formatCode="@">
                  <c:v>2018-09-18</c:v>
                </c:pt>
                <c:pt idx="683" c:formatCode="@">
                  <c:v>2018-09-19</c:v>
                </c:pt>
                <c:pt idx="684" c:formatCode="@">
                  <c:v>2018-09-20</c:v>
                </c:pt>
                <c:pt idx="685" c:formatCode="@">
                  <c:v>2018-09-21</c:v>
                </c:pt>
                <c:pt idx="686" c:formatCode="@">
                  <c:v>2018-09-24</c:v>
                </c:pt>
                <c:pt idx="687" c:formatCode="@">
                  <c:v>2018-09-25</c:v>
                </c:pt>
                <c:pt idx="688" c:formatCode="@">
                  <c:v>2018-09-26</c:v>
                </c:pt>
                <c:pt idx="689" c:formatCode="@">
                  <c:v>2018-09-27</c:v>
                </c:pt>
                <c:pt idx="690" c:formatCode="@">
                  <c:v>2018-09-28</c:v>
                </c:pt>
                <c:pt idx="691" c:formatCode="@">
                  <c:v>2018-10-01</c:v>
                </c:pt>
                <c:pt idx="692" c:formatCode="@">
                  <c:v>2018-10-02</c:v>
                </c:pt>
                <c:pt idx="693" c:formatCode="@">
                  <c:v>2018-10-03</c:v>
                </c:pt>
                <c:pt idx="694" c:formatCode="@">
                  <c:v>2018-10-04</c:v>
                </c:pt>
                <c:pt idx="695" c:formatCode="@">
                  <c:v>2018-10-05</c:v>
                </c:pt>
                <c:pt idx="696" c:formatCode="@">
                  <c:v>2018-10-08</c:v>
                </c:pt>
                <c:pt idx="697" c:formatCode="@">
                  <c:v>2018-10-09</c:v>
                </c:pt>
                <c:pt idx="698" c:formatCode="@">
                  <c:v>2018-10-10</c:v>
                </c:pt>
                <c:pt idx="699" c:formatCode="@">
                  <c:v>2018-10-11</c:v>
                </c:pt>
                <c:pt idx="700" c:formatCode="@">
                  <c:v>2018-10-12</c:v>
                </c:pt>
                <c:pt idx="701" c:formatCode="@">
                  <c:v>2018-10-15</c:v>
                </c:pt>
                <c:pt idx="702" c:formatCode="@">
                  <c:v>2018-10-16</c:v>
                </c:pt>
                <c:pt idx="703" c:formatCode="@">
                  <c:v>2018-10-17</c:v>
                </c:pt>
                <c:pt idx="704" c:formatCode="@">
                  <c:v>2018-10-18</c:v>
                </c:pt>
                <c:pt idx="705" c:formatCode="@">
                  <c:v>2018-10-19</c:v>
                </c:pt>
                <c:pt idx="706" c:formatCode="@">
                  <c:v>2018-10-22</c:v>
                </c:pt>
                <c:pt idx="707" c:formatCode="@">
                  <c:v>2018-10-23</c:v>
                </c:pt>
                <c:pt idx="708" c:formatCode="@">
                  <c:v>2018-10-24</c:v>
                </c:pt>
                <c:pt idx="709" c:formatCode="@">
                  <c:v>2018-10-25</c:v>
                </c:pt>
                <c:pt idx="710" c:formatCode="@">
                  <c:v>2018-10-26</c:v>
                </c:pt>
                <c:pt idx="711" c:formatCode="@">
                  <c:v>2018-10-29</c:v>
                </c:pt>
                <c:pt idx="712" c:formatCode="@">
                  <c:v>2018-10-30</c:v>
                </c:pt>
                <c:pt idx="713" c:formatCode="@">
                  <c:v>2018-10-31</c:v>
                </c:pt>
                <c:pt idx="714" c:formatCode="@">
                  <c:v>2018-11-01</c:v>
                </c:pt>
                <c:pt idx="715" c:formatCode="@">
                  <c:v>2018-11-02</c:v>
                </c:pt>
                <c:pt idx="716" c:formatCode="@">
                  <c:v>2018-11-05</c:v>
                </c:pt>
                <c:pt idx="717" c:formatCode="@">
                  <c:v>2018-11-06</c:v>
                </c:pt>
                <c:pt idx="718" c:formatCode="@">
                  <c:v>2018-11-07</c:v>
                </c:pt>
                <c:pt idx="719" c:formatCode="@">
                  <c:v>2018-11-08</c:v>
                </c:pt>
                <c:pt idx="720" c:formatCode="@">
                  <c:v>2018-11-09</c:v>
                </c:pt>
                <c:pt idx="721" c:formatCode="@">
                  <c:v>2018-11-12</c:v>
                </c:pt>
                <c:pt idx="722" c:formatCode="@">
                  <c:v>2018-11-13</c:v>
                </c:pt>
                <c:pt idx="723" c:formatCode="@">
                  <c:v>2018-11-14</c:v>
                </c:pt>
                <c:pt idx="724" c:formatCode="@">
                  <c:v>2018-11-15</c:v>
                </c:pt>
                <c:pt idx="725" c:formatCode="@">
                  <c:v>2018-11-16</c:v>
                </c:pt>
                <c:pt idx="726" c:formatCode="@">
                  <c:v>2018-11-19</c:v>
                </c:pt>
                <c:pt idx="727" c:formatCode="@">
                  <c:v>2018-11-20</c:v>
                </c:pt>
                <c:pt idx="728" c:formatCode="@">
                  <c:v>2018-11-21</c:v>
                </c:pt>
                <c:pt idx="729" c:formatCode="@">
                  <c:v>2018-11-23</c:v>
                </c:pt>
                <c:pt idx="730" c:formatCode="@">
                  <c:v>2018-11-26</c:v>
                </c:pt>
                <c:pt idx="731" c:formatCode="@">
                  <c:v>2018-11-27</c:v>
                </c:pt>
                <c:pt idx="732" c:formatCode="@">
                  <c:v>2018-11-28</c:v>
                </c:pt>
                <c:pt idx="733" c:formatCode="@">
                  <c:v>2018-11-29</c:v>
                </c:pt>
                <c:pt idx="734" c:formatCode="@">
                  <c:v>2018-11-30</c:v>
                </c:pt>
                <c:pt idx="735" c:formatCode="@">
                  <c:v>2018-12-03</c:v>
                </c:pt>
                <c:pt idx="736" c:formatCode="@">
                  <c:v>2018-12-04</c:v>
                </c:pt>
                <c:pt idx="737" c:formatCode="@">
                  <c:v>2018-12-06</c:v>
                </c:pt>
                <c:pt idx="738" c:formatCode="@">
                  <c:v>2018-12-07</c:v>
                </c:pt>
                <c:pt idx="739" c:formatCode="@">
                  <c:v>2018-12-10</c:v>
                </c:pt>
                <c:pt idx="740" c:formatCode="@">
                  <c:v>2018-12-11</c:v>
                </c:pt>
                <c:pt idx="741" c:formatCode="@">
                  <c:v>2018-12-12</c:v>
                </c:pt>
                <c:pt idx="742" c:formatCode="@">
                  <c:v>2018-12-13</c:v>
                </c:pt>
                <c:pt idx="743" c:formatCode="@">
                  <c:v>2018-12-14</c:v>
                </c:pt>
                <c:pt idx="744" c:formatCode="@">
                  <c:v>2018-12-17</c:v>
                </c:pt>
                <c:pt idx="745" c:formatCode="@">
                  <c:v>2018-12-18</c:v>
                </c:pt>
                <c:pt idx="746" c:formatCode="@">
                  <c:v>2018-12-19</c:v>
                </c:pt>
                <c:pt idx="747" c:formatCode="@">
                  <c:v>2018-12-20</c:v>
                </c:pt>
                <c:pt idx="748" c:formatCode="@">
                  <c:v>2018-12-21</c:v>
                </c:pt>
                <c:pt idx="749" c:formatCode="@">
                  <c:v>2018-12-24</c:v>
                </c:pt>
                <c:pt idx="750" c:formatCode="@">
                  <c:v>2018-12-26</c:v>
                </c:pt>
                <c:pt idx="751" c:formatCode="@">
                  <c:v>2018-12-27</c:v>
                </c:pt>
                <c:pt idx="752" c:formatCode="@">
                  <c:v>2018-12-28</c:v>
                </c:pt>
                <c:pt idx="753" c:formatCode="@">
                  <c:v>2018-12-31</c:v>
                </c:pt>
                <c:pt idx="754" c:formatCode="@">
                  <c:v>2019-01-02</c:v>
                </c:pt>
                <c:pt idx="755" c:formatCode="@">
                  <c:v>2019-01-03</c:v>
                </c:pt>
                <c:pt idx="756" c:formatCode="@">
                  <c:v>2019-01-04</c:v>
                </c:pt>
                <c:pt idx="757" c:formatCode="@">
                  <c:v>2019-01-07</c:v>
                </c:pt>
                <c:pt idx="758" c:formatCode="@">
                  <c:v>2019-01-08</c:v>
                </c:pt>
                <c:pt idx="759" c:formatCode="@">
                  <c:v>2019-01-09</c:v>
                </c:pt>
                <c:pt idx="760" c:formatCode="@">
                  <c:v>2019-01-10</c:v>
                </c:pt>
                <c:pt idx="761" c:formatCode="@">
                  <c:v>2019-01-11</c:v>
                </c:pt>
                <c:pt idx="762" c:formatCode="@">
                  <c:v>2019-01-14</c:v>
                </c:pt>
                <c:pt idx="763" c:formatCode="@">
                  <c:v>2019-01-15</c:v>
                </c:pt>
                <c:pt idx="764" c:formatCode="@">
                  <c:v>2019-01-16</c:v>
                </c:pt>
                <c:pt idx="765" c:formatCode="@">
                  <c:v>2019-01-17</c:v>
                </c:pt>
                <c:pt idx="766" c:formatCode="@">
                  <c:v>2019-01-18</c:v>
                </c:pt>
                <c:pt idx="767" c:formatCode="@">
                  <c:v>2019-01-22</c:v>
                </c:pt>
                <c:pt idx="768" c:formatCode="@">
                  <c:v>2019-01-23</c:v>
                </c:pt>
                <c:pt idx="769" c:formatCode="@">
                  <c:v>2019-01-24</c:v>
                </c:pt>
                <c:pt idx="770" c:formatCode="@">
                  <c:v>2019-01-25</c:v>
                </c:pt>
                <c:pt idx="771" c:formatCode="@">
                  <c:v>2019-01-28</c:v>
                </c:pt>
                <c:pt idx="772" c:formatCode="@">
                  <c:v>2019-01-29</c:v>
                </c:pt>
                <c:pt idx="773" c:formatCode="@">
                  <c:v>2019-01-30</c:v>
                </c:pt>
                <c:pt idx="774" c:formatCode="@">
                  <c:v>2019-01-31</c:v>
                </c:pt>
                <c:pt idx="775" c:formatCode="@">
                  <c:v>2019-02-01</c:v>
                </c:pt>
                <c:pt idx="776" c:formatCode="@">
                  <c:v>2019-02-04</c:v>
                </c:pt>
                <c:pt idx="777" c:formatCode="@">
                  <c:v>2019-02-05</c:v>
                </c:pt>
                <c:pt idx="778" c:formatCode="@">
                  <c:v>2019-02-06</c:v>
                </c:pt>
                <c:pt idx="779" c:formatCode="@">
                  <c:v>2019-02-07</c:v>
                </c:pt>
                <c:pt idx="780" c:formatCode="@">
                  <c:v>2019-02-08</c:v>
                </c:pt>
                <c:pt idx="781" c:formatCode="@">
                  <c:v>2019-02-11</c:v>
                </c:pt>
                <c:pt idx="782" c:formatCode="@">
                  <c:v>2019-02-12</c:v>
                </c:pt>
                <c:pt idx="783" c:formatCode="@">
                  <c:v>2019-02-13</c:v>
                </c:pt>
                <c:pt idx="784" c:formatCode="@">
                  <c:v>2019-02-14</c:v>
                </c:pt>
                <c:pt idx="785" c:formatCode="@">
                  <c:v>2019-02-15</c:v>
                </c:pt>
                <c:pt idx="786" c:formatCode="@">
                  <c:v>2019-02-19</c:v>
                </c:pt>
                <c:pt idx="787" c:formatCode="@">
                  <c:v>2019-02-20</c:v>
                </c:pt>
                <c:pt idx="788" c:formatCode="@">
                  <c:v>2019-02-21</c:v>
                </c:pt>
                <c:pt idx="789" c:formatCode="@">
                  <c:v>2019-02-22</c:v>
                </c:pt>
                <c:pt idx="790" c:formatCode="@">
                  <c:v>2019-02-25</c:v>
                </c:pt>
                <c:pt idx="791" c:formatCode="@">
                  <c:v>2019-02-26</c:v>
                </c:pt>
                <c:pt idx="792" c:formatCode="@">
                  <c:v>2019-02-27</c:v>
                </c:pt>
                <c:pt idx="793" c:formatCode="@">
                  <c:v>2019-02-28</c:v>
                </c:pt>
                <c:pt idx="794" c:formatCode="@">
                  <c:v>2019-03-01</c:v>
                </c:pt>
                <c:pt idx="795" c:formatCode="@">
                  <c:v>2019-03-04</c:v>
                </c:pt>
                <c:pt idx="796" c:formatCode="@">
                  <c:v>2019-03-05</c:v>
                </c:pt>
                <c:pt idx="797" c:formatCode="@">
                  <c:v>2019-03-06</c:v>
                </c:pt>
                <c:pt idx="798" c:formatCode="@">
                  <c:v>2019-03-07</c:v>
                </c:pt>
                <c:pt idx="799" c:formatCode="@">
                  <c:v>2019-03-08</c:v>
                </c:pt>
                <c:pt idx="800" c:formatCode="@">
                  <c:v>2019-03-11</c:v>
                </c:pt>
                <c:pt idx="801" c:formatCode="@">
                  <c:v>2019-03-12</c:v>
                </c:pt>
                <c:pt idx="802" c:formatCode="@">
                  <c:v>2019-03-13</c:v>
                </c:pt>
                <c:pt idx="803" c:formatCode="@">
                  <c:v>2019-03-14</c:v>
                </c:pt>
                <c:pt idx="804" c:formatCode="@">
                  <c:v>2019-03-15</c:v>
                </c:pt>
                <c:pt idx="805" c:formatCode="@">
                  <c:v>2019-03-18</c:v>
                </c:pt>
                <c:pt idx="806" c:formatCode="@">
                  <c:v>2019-03-19</c:v>
                </c:pt>
                <c:pt idx="807" c:formatCode="@">
                  <c:v>2019-03-20</c:v>
                </c:pt>
                <c:pt idx="808" c:formatCode="@">
                  <c:v>2019-03-21</c:v>
                </c:pt>
                <c:pt idx="809" c:formatCode="@">
                  <c:v>2019-03-22</c:v>
                </c:pt>
                <c:pt idx="810" c:formatCode="@">
                  <c:v>2019-03-25</c:v>
                </c:pt>
                <c:pt idx="811" c:formatCode="@">
                  <c:v>2019-03-26</c:v>
                </c:pt>
                <c:pt idx="812" c:formatCode="@">
                  <c:v>2019-03-27</c:v>
                </c:pt>
                <c:pt idx="813" c:formatCode="@">
                  <c:v>2019-03-28</c:v>
                </c:pt>
                <c:pt idx="814" c:formatCode="@">
                  <c:v>2019-03-29</c:v>
                </c:pt>
                <c:pt idx="815" c:formatCode="@">
                  <c:v>2019-04-01</c:v>
                </c:pt>
                <c:pt idx="816" c:formatCode="@">
                  <c:v>2019-04-02</c:v>
                </c:pt>
                <c:pt idx="817" c:formatCode="@">
                  <c:v>2019-04-03</c:v>
                </c:pt>
                <c:pt idx="818" c:formatCode="@">
                  <c:v>2019-04-04</c:v>
                </c:pt>
                <c:pt idx="819" c:formatCode="@">
                  <c:v>2019-04-05</c:v>
                </c:pt>
                <c:pt idx="820" c:formatCode="@">
                  <c:v>2019-04-08</c:v>
                </c:pt>
                <c:pt idx="821" c:formatCode="@">
                  <c:v>2019-04-09</c:v>
                </c:pt>
                <c:pt idx="822" c:formatCode="@">
                  <c:v>2019-04-10</c:v>
                </c:pt>
                <c:pt idx="823" c:formatCode="@">
                  <c:v>2019-04-11</c:v>
                </c:pt>
                <c:pt idx="824" c:formatCode="@">
                  <c:v>2019-04-12</c:v>
                </c:pt>
                <c:pt idx="825" c:formatCode="@">
                  <c:v>2019-04-15</c:v>
                </c:pt>
                <c:pt idx="826" c:formatCode="@">
                  <c:v>2019-04-16</c:v>
                </c:pt>
                <c:pt idx="827" c:formatCode="@">
                  <c:v>2019-04-17</c:v>
                </c:pt>
                <c:pt idx="828" c:formatCode="@">
                  <c:v>2019-04-18</c:v>
                </c:pt>
                <c:pt idx="829" c:formatCode="@">
                  <c:v>2019-04-22</c:v>
                </c:pt>
                <c:pt idx="830" c:formatCode="@">
                  <c:v>2019-04-23</c:v>
                </c:pt>
                <c:pt idx="831" c:formatCode="@">
                  <c:v>2019-04-24</c:v>
                </c:pt>
                <c:pt idx="832" c:formatCode="@">
                  <c:v>2019-04-25</c:v>
                </c:pt>
                <c:pt idx="833" c:formatCode="@">
                  <c:v>2019-04-26</c:v>
                </c:pt>
                <c:pt idx="834" c:formatCode="@">
                  <c:v>2019-04-29</c:v>
                </c:pt>
                <c:pt idx="835" c:formatCode="@">
                  <c:v>2019-04-30</c:v>
                </c:pt>
                <c:pt idx="836" c:formatCode="@">
                  <c:v>2019-05-01</c:v>
                </c:pt>
                <c:pt idx="837" c:formatCode="@">
                  <c:v>2019-05-02</c:v>
                </c:pt>
                <c:pt idx="838" c:formatCode="@">
                  <c:v>2019-05-03</c:v>
                </c:pt>
                <c:pt idx="839" c:formatCode="@">
                  <c:v>2019-05-06</c:v>
                </c:pt>
                <c:pt idx="840" c:formatCode="@">
                  <c:v>2019-05-07</c:v>
                </c:pt>
                <c:pt idx="841" c:formatCode="@">
                  <c:v>2019-05-08</c:v>
                </c:pt>
                <c:pt idx="842" c:formatCode="@">
                  <c:v>2019-05-09</c:v>
                </c:pt>
                <c:pt idx="843" c:formatCode="@">
                  <c:v>2019-05-10</c:v>
                </c:pt>
                <c:pt idx="844" c:formatCode="@">
                  <c:v>2019-05-13</c:v>
                </c:pt>
                <c:pt idx="845" c:formatCode="@">
                  <c:v>2019-05-14</c:v>
                </c:pt>
                <c:pt idx="846" c:formatCode="@">
                  <c:v>2019-05-15</c:v>
                </c:pt>
                <c:pt idx="847" c:formatCode="@">
                  <c:v>2019-05-16</c:v>
                </c:pt>
                <c:pt idx="848" c:formatCode="@">
                  <c:v>2019-05-17</c:v>
                </c:pt>
                <c:pt idx="849" c:formatCode="@">
                  <c:v>2019-05-20</c:v>
                </c:pt>
                <c:pt idx="850" c:formatCode="@">
                  <c:v>2019-05-21</c:v>
                </c:pt>
                <c:pt idx="851" c:formatCode="@">
                  <c:v>2019-05-22</c:v>
                </c:pt>
                <c:pt idx="852" c:formatCode="@">
                  <c:v>2019-05-23</c:v>
                </c:pt>
                <c:pt idx="853" c:formatCode="@">
                  <c:v>2019-05-24</c:v>
                </c:pt>
                <c:pt idx="854" c:formatCode="@">
                  <c:v>2019-05-28</c:v>
                </c:pt>
                <c:pt idx="855" c:formatCode="@">
                  <c:v>2019-05-29</c:v>
                </c:pt>
                <c:pt idx="856" c:formatCode="@">
                  <c:v>2019-05-30</c:v>
                </c:pt>
                <c:pt idx="857" c:formatCode="@">
                  <c:v>2019-05-31</c:v>
                </c:pt>
                <c:pt idx="858" c:formatCode="@">
                  <c:v>2019-06-03</c:v>
                </c:pt>
                <c:pt idx="859" c:formatCode="@">
                  <c:v>2019-06-04</c:v>
                </c:pt>
                <c:pt idx="860" c:formatCode="@">
                  <c:v>2019-06-05</c:v>
                </c:pt>
                <c:pt idx="861" c:formatCode="@">
                  <c:v>2019-06-06</c:v>
                </c:pt>
                <c:pt idx="862" c:formatCode="@">
                  <c:v>2019-06-07</c:v>
                </c:pt>
                <c:pt idx="863" c:formatCode="@">
                  <c:v>2019-06-10</c:v>
                </c:pt>
                <c:pt idx="864" c:formatCode="@">
                  <c:v>2019-06-11</c:v>
                </c:pt>
                <c:pt idx="865" c:formatCode="@">
                  <c:v>2019-06-12</c:v>
                </c:pt>
                <c:pt idx="866" c:formatCode="@">
                  <c:v>2019-06-13</c:v>
                </c:pt>
                <c:pt idx="867" c:formatCode="@">
                  <c:v>2019-06-14</c:v>
                </c:pt>
                <c:pt idx="868" c:formatCode="@">
                  <c:v>2019-06-17</c:v>
                </c:pt>
                <c:pt idx="869" c:formatCode="@">
                  <c:v>2019-06-18</c:v>
                </c:pt>
                <c:pt idx="870" c:formatCode="@">
                  <c:v>2019-06-19</c:v>
                </c:pt>
                <c:pt idx="871" c:formatCode="@">
                  <c:v>2019-06-20</c:v>
                </c:pt>
                <c:pt idx="872" c:formatCode="@">
                  <c:v>2019-06-21</c:v>
                </c:pt>
                <c:pt idx="873" c:formatCode="@">
                  <c:v>2019-06-24</c:v>
                </c:pt>
                <c:pt idx="874" c:formatCode="@">
                  <c:v>2019-06-25</c:v>
                </c:pt>
                <c:pt idx="875" c:formatCode="@">
                  <c:v>2019-06-26</c:v>
                </c:pt>
                <c:pt idx="876" c:formatCode="@">
                  <c:v>2019-06-27</c:v>
                </c:pt>
                <c:pt idx="877" c:formatCode="@">
                  <c:v>2019-06-28</c:v>
                </c:pt>
                <c:pt idx="878" c:formatCode="@">
                  <c:v>2019-07-01</c:v>
                </c:pt>
                <c:pt idx="879" c:formatCode="@">
                  <c:v>2019-07-02</c:v>
                </c:pt>
                <c:pt idx="880" c:formatCode="@">
                  <c:v>2019-07-03</c:v>
                </c:pt>
                <c:pt idx="881" c:formatCode="@">
                  <c:v>2019-07-05</c:v>
                </c:pt>
                <c:pt idx="882" c:formatCode="@">
                  <c:v>2019-07-08</c:v>
                </c:pt>
                <c:pt idx="883" c:formatCode="@">
                  <c:v>2019-07-09</c:v>
                </c:pt>
                <c:pt idx="884" c:formatCode="@">
                  <c:v>2019-07-10</c:v>
                </c:pt>
                <c:pt idx="885" c:formatCode="@">
                  <c:v>2019-07-11</c:v>
                </c:pt>
                <c:pt idx="886" c:formatCode="@">
                  <c:v>2019-07-12</c:v>
                </c:pt>
                <c:pt idx="887" c:formatCode="@">
                  <c:v>2019-07-15</c:v>
                </c:pt>
                <c:pt idx="888" c:formatCode="@">
                  <c:v>2019-07-16</c:v>
                </c:pt>
                <c:pt idx="889" c:formatCode="@">
                  <c:v>2019-07-17</c:v>
                </c:pt>
                <c:pt idx="890" c:formatCode="@">
                  <c:v>2019-07-18</c:v>
                </c:pt>
                <c:pt idx="891" c:formatCode="@">
                  <c:v>2019-07-19</c:v>
                </c:pt>
                <c:pt idx="892" c:formatCode="@">
                  <c:v>2019-07-22</c:v>
                </c:pt>
                <c:pt idx="893" c:formatCode="@">
                  <c:v>2019-07-23</c:v>
                </c:pt>
                <c:pt idx="894" c:formatCode="@">
                  <c:v>2019-07-24</c:v>
                </c:pt>
                <c:pt idx="895" c:formatCode="@">
                  <c:v>2019-07-25</c:v>
                </c:pt>
                <c:pt idx="896" c:formatCode="@">
                  <c:v>2019-07-26</c:v>
                </c:pt>
                <c:pt idx="897" c:formatCode="@">
                  <c:v>2019-07-29</c:v>
                </c:pt>
                <c:pt idx="898" c:formatCode="@">
                  <c:v>2019-07-30</c:v>
                </c:pt>
                <c:pt idx="899" c:formatCode="@">
                  <c:v>2019-07-31</c:v>
                </c:pt>
                <c:pt idx="900" c:formatCode="@">
                  <c:v>2019-08-01</c:v>
                </c:pt>
                <c:pt idx="901" c:formatCode="@">
                  <c:v>2019-08-02</c:v>
                </c:pt>
                <c:pt idx="902" c:formatCode="@">
                  <c:v>2019-08-05</c:v>
                </c:pt>
                <c:pt idx="903" c:formatCode="@">
                  <c:v>2019-08-06</c:v>
                </c:pt>
                <c:pt idx="904" c:formatCode="@">
                  <c:v>2019-08-07</c:v>
                </c:pt>
                <c:pt idx="905" c:formatCode="@">
                  <c:v>2019-08-08</c:v>
                </c:pt>
                <c:pt idx="906" c:formatCode="@">
                  <c:v>2019-08-09</c:v>
                </c:pt>
                <c:pt idx="907" c:formatCode="@">
                  <c:v>2019-08-12</c:v>
                </c:pt>
                <c:pt idx="908" c:formatCode="@">
                  <c:v>2019-08-13</c:v>
                </c:pt>
                <c:pt idx="909" c:formatCode="@">
                  <c:v>2019-08-14</c:v>
                </c:pt>
                <c:pt idx="910" c:formatCode="@">
                  <c:v>2019-08-15</c:v>
                </c:pt>
                <c:pt idx="911" c:formatCode="@">
                  <c:v>2019-08-16</c:v>
                </c:pt>
                <c:pt idx="912" c:formatCode="@">
                  <c:v>2019-08-19</c:v>
                </c:pt>
                <c:pt idx="913" c:formatCode="@">
                  <c:v>2019-08-20</c:v>
                </c:pt>
                <c:pt idx="914" c:formatCode="@">
                  <c:v>2019-08-21</c:v>
                </c:pt>
                <c:pt idx="915" c:formatCode="@">
                  <c:v>2019-08-22</c:v>
                </c:pt>
                <c:pt idx="916" c:formatCode="@">
                  <c:v>2019-08-23</c:v>
                </c:pt>
                <c:pt idx="917" c:formatCode="@">
                  <c:v>2019-08-26</c:v>
                </c:pt>
                <c:pt idx="918" c:formatCode="@">
                  <c:v>2019-08-27</c:v>
                </c:pt>
                <c:pt idx="919" c:formatCode="@">
                  <c:v>2019-08-28</c:v>
                </c:pt>
                <c:pt idx="920" c:formatCode="@">
                  <c:v>2019-08-29</c:v>
                </c:pt>
                <c:pt idx="921" c:formatCode="@">
                  <c:v>2019-08-30</c:v>
                </c:pt>
                <c:pt idx="922" c:formatCode="@">
                  <c:v>2019-09-03</c:v>
                </c:pt>
                <c:pt idx="923" c:formatCode="@">
                  <c:v>2019-09-04</c:v>
                </c:pt>
                <c:pt idx="924" c:formatCode="@">
                  <c:v>2019-09-05</c:v>
                </c:pt>
                <c:pt idx="925" c:formatCode="@">
                  <c:v>2019-09-06</c:v>
                </c:pt>
                <c:pt idx="926" c:formatCode="@">
                  <c:v>2019-09-09</c:v>
                </c:pt>
                <c:pt idx="927" c:formatCode="@">
                  <c:v>2019-09-10</c:v>
                </c:pt>
                <c:pt idx="928" c:formatCode="@">
                  <c:v>2019-09-11</c:v>
                </c:pt>
                <c:pt idx="929" c:formatCode="@">
                  <c:v>2019-09-12</c:v>
                </c:pt>
                <c:pt idx="930" c:formatCode="@">
                  <c:v>2019-09-13</c:v>
                </c:pt>
                <c:pt idx="931" c:formatCode="@">
                  <c:v>2019-09-16</c:v>
                </c:pt>
                <c:pt idx="932" c:formatCode="@">
                  <c:v>2019-09-17</c:v>
                </c:pt>
                <c:pt idx="933" c:formatCode="@">
                  <c:v>2019-09-18</c:v>
                </c:pt>
                <c:pt idx="934" c:formatCode="@">
                  <c:v>2019-09-19</c:v>
                </c:pt>
                <c:pt idx="935" c:formatCode="@">
                  <c:v>2019-09-20</c:v>
                </c:pt>
                <c:pt idx="936" c:formatCode="@">
                  <c:v>2019-09-23</c:v>
                </c:pt>
                <c:pt idx="937" c:formatCode="@">
                  <c:v>2019-09-24</c:v>
                </c:pt>
                <c:pt idx="938" c:formatCode="@">
                  <c:v>2019-09-25</c:v>
                </c:pt>
                <c:pt idx="939" c:formatCode="@">
                  <c:v>2019-09-26</c:v>
                </c:pt>
                <c:pt idx="940" c:formatCode="@">
                  <c:v>2019-09-27</c:v>
                </c:pt>
                <c:pt idx="941" c:formatCode="@">
                  <c:v>2019-09-30</c:v>
                </c:pt>
                <c:pt idx="942" c:formatCode="@">
                  <c:v>2019-10-01</c:v>
                </c:pt>
                <c:pt idx="943" c:formatCode="@">
                  <c:v>2019-10-02</c:v>
                </c:pt>
                <c:pt idx="944" c:formatCode="@">
                  <c:v>2019-10-03</c:v>
                </c:pt>
                <c:pt idx="945" c:formatCode="@">
                  <c:v>2019-10-04</c:v>
                </c:pt>
                <c:pt idx="946" c:formatCode="@">
                  <c:v>2019-10-07</c:v>
                </c:pt>
                <c:pt idx="947" c:formatCode="@">
                  <c:v>2019-10-08</c:v>
                </c:pt>
                <c:pt idx="948" c:formatCode="@">
                  <c:v>2019-10-09</c:v>
                </c:pt>
                <c:pt idx="949" c:formatCode="@">
                  <c:v>2019-10-10</c:v>
                </c:pt>
                <c:pt idx="950" c:formatCode="@">
                  <c:v>2019-10-11</c:v>
                </c:pt>
                <c:pt idx="951" c:formatCode="@">
                  <c:v>2019-10-14</c:v>
                </c:pt>
                <c:pt idx="952" c:formatCode="@">
                  <c:v>2019-10-15</c:v>
                </c:pt>
                <c:pt idx="953" c:formatCode="@">
                  <c:v>2019-10-16</c:v>
                </c:pt>
                <c:pt idx="954" c:formatCode="@">
                  <c:v>2019-10-17</c:v>
                </c:pt>
                <c:pt idx="955" c:formatCode="@">
                  <c:v>2019-10-18</c:v>
                </c:pt>
                <c:pt idx="956" c:formatCode="@">
                  <c:v>2019-10-21</c:v>
                </c:pt>
                <c:pt idx="957" c:formatCode="@">
                  <c:v>2019-10-22</c:v>
                </c:pt>
                <c:pt idx="958" c:formatCode="@">
                  <c:v>2019-10-23</c:v>
                </c:pt>
                <c:pt idx="959" c:formatCode="@">
                  <c:v>2019-10-24</c:v>
                </c:pt>
                <c:pt idx="960" c:formatCode="@">
                  <c:v>2019-10-25</c:v>
                </c:pt>
                <c:pt idx="961" c:formatCode="@">
                  <c:v>2019-10-28</c:v>
                </c:pt>
                <c:pt idx="962" c:formatCode="@">
                  <c:v>2019-10-29</c:v>
                </c:pt>
                <c:pt idx="963" c:formatCode="@">
                  <c:v>2019-10-30</c:v>
                </c:pt>
                <c:pt idx="964" c:formatCode="@">
                  <c:v>2019-10-31</c:v>
                </c:pt>
                <c:pt idx="965" c:formatCode="@">
                  <c:v>2019-11-01</c:v>
                </c:pt>
                <c:pt idx="966" c:formatCode="@">
                  <c:v>2019-11-04</c:v>
                </c:pt>
                <c:pt idx="967" c:formatCode="@">
                  <c:v>2019-11-05</c:v>
                </c:pt>
                <c:pt idx="968" c:formatCode="@">
                  <c:v>2019-11-06</c:v>
                </c:pt>
                <c:pt idx="969" c:formatCode="@">
                  <c:v>2019-11-07</c:v>
                </c:pt>
                <c:pt idx="970" c:formatCode="@">
                  <c:v>2019-11-08</c:v>
                </c:pt>
                <c:pt idx="971" c:formatCode="@">
                  <c:v>2019-11-11</c:v>
                </c:pt>
                <c:pt idx="972" c:formatCode="@">
                  <c:v>2019-11-12</c:v>
                </c:pt>
                <c:pt idx="973" c:formatCode="@">
                  <c:v>2019-11-13</c:v>
                </c:pt>
                <c:pt idx="974" c:formatCode="@">
                  <c:v>2019-11-14</c:v>
                </c:pt>
                <c:pt idx="975" c:formatCode="@">
                  <c:v>2019-11-15</c:v>
                </c:pt>
                <c:pt idx="976" c:formatCode="@">
                  <c:v>2019-11-18</c:v>
                </c:pt>
                <c:pt idx="977" c:formatCode="@">
                  <c:v>2019-11-19</c:v>
                </c:pt>
                <c:pt idx="978" c:formatCode="@">
                  <c:v>2019-11-20</c:v>
                </c:pt>
                <c:pt idx="979" c:formatCode="@">
                  <c:v>2019-11-21</c:v>
                </c:pt>
                <c:pt idx="980" c:formatCode="@">
                  <c:v>2019-11-22</c:v>
                </c:pt>
                <c:pt idx="981" c:formatCode="@">
                  <c:v>2019-11-25</c:v>
                </c:pt>
                <c:pt idx="982" c:formatCode="@">
                  <c:v>2019-11-26</c:v>
                </c:pt>
                <c:pt idx="983" c:formatCode="@">
                  <c:v>2019-11-27</c:v>
                </c:pt>
                <c:pt idx="984" c:formatCode="@">
                  <c:v>2019-11-29</c:v>
                </c:pt>
                <c:pt idx="985" c:formatCode="@">
                  <c:v>2019-12-02</c:v>
                </c:pt>
                <c:pt idx="986" c:formatCode="@">
                  <c:v>2019-12-03</c:v>
                </c:pt>
                <c:pt idx="987" c:formatCode="@">
                  <c:v>2019-12-04</c:v>
                </c:pt>
                <c:pt idx="988" c:formatCode="@">
                  <c:v>2019-12-05</c:v>
                </c:pt>
                <c:pt idx="989" c:formatCode="@">
                  <c:v>2019-12-06</c:v>
                </c:pt>
                <c:pt idx="990" c:formatCode="@">
                  <c:v>2019-12-09</c:v>
                </c:pt>
                <c:pt idx="991" c:formatCode="@">
                  <c:v>2019-12-10</c:v>
                </c:pt>
                <c:pt idx="992" c:formatCode="@">
                  <c:v>2019-12-11</c:v>
                </c:pt>
                <c:pt idx="993" c:formatCode="@">
                  <c:v>2019-12-12</c:v>
                </c:pt>
                <c:pt idx="994" c:formatCode="@">
                  <c:v>2019-12-13</c:v>
                </c:pt>
                <c:pt idx="995" c:formatCode="@">
                  <c:v>2019-12-16</c:v>
                </c:pt>
                <c:pt idx="996" c:formatCode="@">
                  <c:v>2019-12-17</c:v>
                </c:pt>
                <c:pt idx="997" c:formatCode="@">
                  <c:v>2019-12-18</c:v>
                </c:pt>
                <c:pt idx="998" c:formatCode="@">
                  <c:v>2019-12-19</c:v>
                </c:pt>
                <c:pt idx="999" c:formatCode="@">
                  <c:v>2019-12-20</c:v>
                </c:pt>
                <c:pt idx="1000" c:formatCode="@">
                  <c:v>2019-12-23</c:v>
                </c:pt>
                <c:pt idx="1001" c:formatCode="@">
                  <c:v>2019-12-24</c:v>
                </c:pt>
                <c:pt idx="1002" c:formatCode="@">
                  <c:v>2019-12-26</c:v>
                </c:pt>
                <c:pt idx="1003" c:formatCode="@">
                  <c:v>2019-12-27</c:v>
                </c:pt>
                <c:pt idx="1004" c:formatCode="@">
                  <c:v>2019-12-30</c:v>
                </c:pt>
                <c:pt idx="1005" c:formatCode="@">
                  <c:v>2019-12-31</c:v>
                </c:pt>
                <c:pt idx="1006" c:formatCode="@">
                  <c:v>2020-01-02</c:v>
                </c:pt>
                <c:pt idx="1007" c:formatCode="@">
                  <c:v>2020-01-03</c:v>
                </c:pt>
                <c:pt idx="1008" c:formatCode="@">
                  <c:v>2020-01-06</c:v>
                </c:pt>
                <c:pt idx="1009" c:formatCode="@">
                  <c:v>2020-01-07</c:v>
                </c:pt>
                <c:pt idx="1010" c:formatCode="@">
                  <c:v>2020-01-08</c:v>
                </c:pt>
                <c:pt idx="1011" c:formatCode="@">
                  <c:v>2020-01-09</c:v>
                </c:pt>
                <c:pt idx="1012" c:formatCode="@">
                  <c:v>2020-01-10</c:v>
                </c:pt>
                <c:pt idx="1013" c:formatCode="@">
                  <c:v>2020-01-13</c:v>
                </c:pt>
                <c:pt idx="1014" c:formatCode="@">
                  <c:v>2020-01-14</c:v>
                </c:pt>
                <c:pt idx="1015" c:formatCode="@">
                  <c:v>2020-01-15</c:v>
                </c:pt>
                <c:pt idx="1016" c:formatCode="@">
                  <c:v>2020-01-16</c:v>
                </c:pt>
                <c:pt idx="1017" c:formatCode="@">
                  <c:v>2020-01-17</c:v>
                </c:pt>
                <c:pt idx="1018" c:formatCode="@">
                  <c:v>2020-01-21</c:v>
                </c:pt>
                <c:pt idx="1019" c:formatCode="@">
                  <c:v>2020-01-22</c:v>
                </c:pt>
                <c:pt idx="1020" c:formatCode="@">
                  <c:v>2020-01-23</c:v>
                </c:pt>
                <c:pt idx="1021" c:formatCode="@">
                  <c:v>2020-01-24</c:v>
                </c:pt>
                <c:pt idx="1022" c:formatCode="@">
                  <c:v>2020-01-27</c:v>
                </c:pt>
                <c:pt idx="1023" c:formatCode="@">
                  <c:v>2020-01-28</c:v>
                </c:pt>
                <c:pt idx="1024" c:formatCode="@">
                  <c:v>2020-01-29</c:v>
                </c:pt>
                <c:pt idx="1025" c:formatCode="@">
                  <c:v>2020-01-30</c:v>
                </c:pt>
                <c:pt idx="1026" c:formatCode="@">
                  <c:v>2020-01-31</c:v>
                </c:pt>
                <c:pt idx="1027" c:formatCode="@">
                  <c:v>2020-02-03</c:v>
                </c:pt>
                <c:pt idx="1028" c:formatCode="@">
                  <c:v>2020-02-04</c:v>
                </c:pt>
                <c:pt idx="1029" c:formatCode="@">
                  <c:v>2020-02-05</c:v>
                </c:pt>
                <c:pt idx="1030" c:formatCode="@">
                  <c:v>2020-02-06</c:v>
                </c:pt>
                <c:pt idx="1031" c:formatCode="@">
                  <c:v>2020-02-07</c:v>
                </c:pt>
                <c:pt idx="1032" c:formatCode="@">
                  <c:v>2020-02-10</c:v>
                </c:pt>
                <c:pt idx="1033" c:formatCode="@">
                  <c:v>2020-02-11</c:v>
                </c:pt>
                <c:pt idx="1034" c:formatCode="@">
                  <c:v>2020-02-12</c:v>
                </c:pt>
                <c:pt idx="1035" c:formatCode="@">
                  <c:v>2020-02-13</c:v>
                </c:pt>
                <c:pt idx="1036" c:formatCode="@">
                  <c:v>2020-02-14</c:v>
                </c:pt>
                <c:pt idx="1037" c:formatCode="@">
                  <c:v>2020-02-18</c:v>
                </c:pt>
                <c:pt idx="1038" c:formatCode="@">
                  <c:v>2020-02-19</c:v>
                </c:pt>
                <c:pt idx="1039" c:formatCode="@">
                  <c:v>2020-02-20</c:v>
                </c:pt>
                <c:pt idx="1040" c:formatCode="@">
                  <c:v>2020-02-21</c:v>
                </c:pt>
                <c:pt idx="1041" c:formatCode="@">
                  <c:v>2020-02-24</c:v>
                </c:pt>
                <c:pt idx="1042" c:formatCode="@">
                  <c:v>2020-02-25</c:v>
                </c:pt>
                <c:pt idx="1043" c:formatCode="@">
                  <c:v>2020-02-26</c:v>
                </c:pt>
                <c:pt idx="1044" c:formatCode="@">
                  <c:v>2020-02-27</c:v>
                </c:pt>
                <c:pt idx="1045" c:formatCode="@">
                  <c:v>2020-02-28</c:v>
                </c:pt>
                <c:pt idx="1046" c:formatCode="@">
                  <c:v>2020-03-02</c:v>
                </c:pt>
                <c:pt idx="1047" c:formatCode="@">
                  <c:v>2020-03-03</c:v>
                </c:pt>
                <c:pt idx="1048" c:formatCode="@">
                  <c:v>2020-03-04</c:v>
                </c:pt>
                <c:pt idx="1049" c:formatCode="@">
                  <c:v>2020-03-05</c:v>
                </c:pt>
                <c:pt idx="1050" c:formatCode="@">
                  <c:v>2020-03-06</c:v>
                </c:pt>
                <c:pt idx="1051" c:formatCode="@">
                  <c:v>2020-03-09</c:v>
                </c:pt>
                <c:pt idx="1052" c:formatCode="@">
                  <c:v>2020-03-10</c:v>
                </c:pt>
                <c:pt idx="1053" c:formatCode="@">
                  <c:v>2020-03-11</c:v>
                </c:pt>
                <c:pt idx="1054" c:formatCode="@">
                  <c:v>2020-03-12</c:v>
                </c:pt>
                <c:pt idx="1055" c:formatCode="@">
                  <c:v>2020-03-13</c:v>
                </c:pt>
                <c:pt idx="1056" c:formatCode="@">
                  <c:v>2020-03-16</c:v>
                </c:pt>
                <c:pt idx="1057" c:formatCode="@">
                  <c:v>2020-03-17</c:v>
                </c:pt>
                <c:pt idx="1058" c:formatCode="@">
                  <c:v>2020-03-18</c:v>
                </c:pt>
                <c:pt idx="1059" c:formatCode="@">
                  <c:v>2020-03-19</c:v>
                </c:pt>
                <c:pt idx="1060" c:formatCode="@">
                  <c:v>2020-03-20</c:v>
                </c:pt>
                <c:pt idx="1061" c:formatCode="@">
                  <c:v>2020-03-23</c:v>
                </c:pt>
                <c:pt idx="1062" c:formatCode="@">
                  <c:v>2020-03-24</c:v>
                </c:pt>
                <c:pt idx="1063" c:formatCode="@">
                  <c:v>2020-03-25</c:v>
                </c:pt>
                <c:pt idx="1064" c:formatCode="@">
                  <c:v>2020-03-26</c:v>
                </c:pt>
                <c:pt idx="1065" c:formatCode="@">
                  <c:v>2020-03-27</c:v>
                </c:pt>
                <c:pt idx="1066" c:formatCode="@">
                  <c:v>2020-03-30</c:v>
                </c:pt>
                <c:pt idx="1067" c:formatCode="@">
                  <c:v>2020-03-31</c:v>
                </c:pt>
                <c:pt idx="1068" c:formatCode="@">
                  <c:v>2020-04-01</c:v>
                </c:pt>
                <c:pt idx="1069" c:formatCode="@">
                  <c:v>2020-04-02</c:v>
                </c:pt>
                <c:pt idx="1070" c:formatCode="@">
                  <c:v>2020-04-03</c:v>
                </c:pt>
                <c:pt idx="1071" c:formatCode="@">
                  <c:v>2020-04-06</c:v>
                </c:pt>
                <c:pt idx="1072" c:formatCode="@">
                  <c:v>2020-04-07</c:v>
                </c:pt>
                <c:pt idx="1073" c:formatCode="@">
                  <c:v>2020-04-08</c:v>
                </c:pt>
                <c:pt idx="1074" c:formatCode="@">
                  <c:v>2020-04-09</c:v>
                </c:pt>
                <c:pt idx="1075" c:formatCode="@">
                  <c:v>2020-04-13</c:v>
                </c:pt>
                <c:pt idx="1076" c:formatCode="@">
                  <c:v>2020-04-14</c:v>
                </c:pt>
                <c:pt idx="1077" c:formatCode="@">
                  <c:v>2020-04-15</c:v>
                </c:pt>
                <c:pt idx="1078" c:formatCode="@">
                  <c:v>2020-04-16</c:v>
                </c:pt>
                <c:pt idx="1079" c:formatCode="@">
                  <c:v>2020-04-17</c:v>
                </c:pt>
                <c:pt idx="1080" c:formatCode="@">
                  <c:v>2020-04-20</c:v>
                </c:pt>
                <c:pt idx="1081" c:formatCode="@">
                  <c:v>2020-04-21</c:v>
                </c:pt>
                <c:pt idx="1082" c:formatCode="@">
                  <c:v>2020-04-22</c:v>
                </c:pt>
                <c:pt idx="1083" c:formatCode="@">
                  <c:v>2020-04-23</c:v>
                </c:pt>
                <c:pt idx="1084" c:formatCode="@">
                  <c:v>2020-04-24</c:v>
                </c:pt>
                <c:pt idx="1085" c:formatCode="@">
                  <c:v>2020-04-27</c:v>
                </c:pt>
                <c:pt idx="1086" c:formatCode="@">
                  <c:v>2020-04-28</c:v>
                </c:pt>
                <c:pt idx="1087" c:formatCode="@">
                  <c:v>2020-04-29</c:v>
                </c:pt>
                <c:pt idx="1088" c:formatCode="@">
                  <c:v>2020-04-30</c:v>
                </c:pt>
                <c:pt idx="1089" c:formatCode="@">
                  <c:v>2020-05-01</c:v>
                </c:pt>
                <c:pt idx="1090" c:formatCode="@">
                  <c:v>2020-05-04</c:v>
                </c:pt>
                <c:pt idx="1091" c:formatCode="@">
                  <c:v>2020-05-05</c:v>
                </c:pt>
                <c:pt idx="1092" c:formatCode="@">
                  <c:v>2020-05-06</c:v>
                </c:pt>
                <c:pt idx="1093" c:formatCode="@">
                  <c:v>2020-05-07</c:v>
                </c:pt>
                <c:pt idx="1094" c:formatCode="@">
                  <c:v>2020-05-08</c:v>
                </c:pt>
                <c:pt idx="1095" c:formatCode="@">
                  <c:v>2020-05-11</c:v>
                </c:pt>
                <c:pt idx="1096" c:formatCode="@">
                  <c:v>2020-05-12</c:v>
                </c:pt>
                <c:pt idx="1097" c:formatCode="@">
                  <c:v>2020-05-13</c:v>
                </c:pt>
                <c:pt idx="1098" c:formatCode="@">
                  <c:v>2020-05-14</c:v>
                </c:pt>
                <c:pt idx="1099" c:formatCode="@">
                  <c:v>2020-05-15</c:v>
                </c:pt>
                <c:pt idx="1100" c:formatCode="@">
                  <c:v>2020-05-18</c:v>
                </c:pt>
                <c:pt idx="1101" c:formatCode="@">
                  <c:v>2020-05-19</c:v>
                </c:pt>
                <c:pt idx="1102" c:formatCode="@">
                  <c:v>2020-05-20</c:v>
                </c:pt>
                <c:pt idx="1103" c:formatCode="@">
                  <c:v>2020-05-21</c:v>
                </c:pt>
                <c:pt idx="1104" c:formatCode="@">
                  <c:v>2020-05-22</c:v>
                </c:pt>
                <c:pt idx="1105" c:formatCode="@">
                  <c:v>2020-05-26</c:v>
                </c:pt>
                <c:pt idx="1106" c:formatCode="@">
                  <c:v>2020-05-27</c:v>
                </c:pt>
                <c:pt idx="1107" c:formatCode="@">
                  <c:v>2020-05-28</c:v>
                </c:pt>
                <c:pt idx="1108" c:formatCode="@">
                  <c:v>2020-05-29</c:v>
                </c:pt>
                <c:pt idx="1109" c:formatCode="@">
                  <c:v>2020-06-01</c:v>
                </c:pt>
                <c:pt idx="1110" c:formatCode="@">
                  <c:v>2020-06-02</c:v>
                </c:pt>
                <c:pt idx="1111" c:formatCode="@">
                  <c:v>2020-06-03</c:v>
                </c:pt>
                <c:pt idx="1112" c:formatCode="@">
                  <c:v>2020-06-04</c:v>
                </c:pt>
                <c:pt idx="1113" c:formatCode="@">
                  <c:v>2020-06-05</c:v>
                </c:pt>
                <c:pt idx="1114" c:formatCode="@">
                  <c:v>2020-06-08</c:v>
                </c:pt>
                <c:pt idx="1115" c:formatCode="@">
                  <c:v>2020-06-09</c:v>
                </c:pt>
                <c:pt idx="1116" c:formatCode="@">
                  <c:v>2020-06-10</c:v>
                </c:pt>
                <c:pt idx="1117" c:formatCode="@">
                  <c:v>2020-06-11</c:v>
                </c:pt>
                <c:pt idx="1118" c:formatCode="@">
                  <c:v>2020-06-12</c:v>
                </c:pt>
                <c:pt idx="1119" c:formatCode="@">
                  <c:v>2020-06-15</c:v>
                </c:pt>
                <c:pt idx="1120" c:formatCode="@">
                  <c:v>2020-06-16</c:v>
                </c:pt>
                <c:pt idx="1121" c:formatCode="@">
                  <c:v>2020-06-17</c:v>
                </c:pt>
                <c:pt idx="1122" c:formatCode="@">
                  <c:v>2020-06-18</c:v>
                </c:pt>
                <c:pt idx="1123" c:formatCode="@">
                  <c:v>2020-06-19</c:v>
                </c:pt>
                <c:pt idx="1124" c:formatCode="@">
                  <c:v>2020-06-22</c:v>
                </c:pt>
                <c:pt idx="1125" c:formatCode="@">
                  <c:v>2020-06-23</c:v>
                </c:pt>
                <c:pt idx="1126" c:formatCode="@">
                  <c:v>2020-06-24</c:v>
                </c:pt>
                <c:pt idx="1127" c:formatCode="@">
                  <c:v>2020-06-25</c:v>
                </c:pt>
                <c:pt idx="1128" c:formatCode="@">
                  <c:v>2020-06-26</c:v>
                </c:pt>
                <c:pt idx="1129" c:formatCode="@">
                  <c:v>2020-06-29</c:v>
                </c:pt>
                <c:pt idx="1130" c:formatCode="@">
                  <c:v>2020-06-30</c:v>
                </c:pt>
                <c:pt idx="1131" c:formatCode="@">
                  <c:v>2020-07-01</c:v>
                </c:pt>
                <c:pt idx="1132" c:formatCode="@">
                  <c:v>2020-07-02</c:v>
                </c:pt>
                <c:pt idx="1133" c:formatCode="@">
                  <c:v>2020-07-06</c:v>
                </c:pt>
                <c:pt idx="1134" c:formatCode="@">
                  <c:v>2020-07-07</c:v>
                </c:pt>
                <c:pt idx="1135" c:formatCode="@">
                  <c:v>2020-07-08</c:v>
                </c:pt>
                <c:pt idx="1136" c:formatCode="@">
                  <c:v>2020-07-09</c:v>
                </c:pt>
                <c:pt idx="1137" c:formatCode="@">
                  <c:v>2020-07-10</c:v>
                </c:pt>
                <c:pt idx="1138" c:formatCode="@">
                  <c:v>2020-07-13</c:v>
                </c:pt>
                <c:pt idx="1139" c:formatCode="@">
                  <c:v>2020-07-14</c:v>
                </c:pt>
                <c:pt idx="1140" c:formatCode="@">
                  <c:v>2020-07-15</c:v>
                </c:pt>
                <c:pt idx="1141" c:formatCode="@">
                  <c:v>2020-07-16</c:v>
                </c:pt>
                <c:pt idx="1142" c:formatCode="@">
                  <c:v>2020-07-17</c:v>
                </c:pt>
                <c:pt idx="1143" c:formatCode="@">
                  <c:v>2020-07-20</c:v>
                </c:pt>
                <c:pt idx="1144" c:formatCode="@">
                  <c:v>2020-07-21</c:v>
                </c:pt>
                <c:pt idx="1145" c:formatCode="@">
                  <c:v>2020-07-22</c:v>
                </c:pt>
                <c:pt idx="1146" c:formatCode="@">
                  <c:v>2020-07-23</c:v>
                </c:pt>
                <c:pt idx="1147" c:formatCode="@">
                  <c:v>2020-07-24</c:v>
                </c:pt>
                <c:pt idx="1148" c:formatCode="@">
                  <c:v>2020-07-27</c:v>
                </c:pt>
                <c:pt idx="1149" c:formatCode="@">
                  <c:v>2020-07-28</c:v>
                </c:pt>
                <c:pt idx="1150" c:formatCode="@">
                  <c:v>2020-07-29</c:v>
                </c:pt>
                <c:pt idx="1151" c:formatCode="@">
                  <c:v>2020-07-30</c:v>
                </c:pt>
                <c:pt idx="1152" c:formatCode="@">
                  <c:v>2020-07-31</c:v>
                </c:pt>
                <c:pt idx="1153" c:formatCode="@">
                  <c:v>2020-08-03</c:v>
                </c:pt>
                <c:pt idx="1154" c:formatCode="@">
                  <c:v>2020-08-04</c:v>
                </c:pt>
                <c:pt idx="1155" c:formatCode="@">
                  <c:v>2020-08-05</c:v>
                </c:pt>
                <c:pt idx="1156" c:formatCode="@">
                  <c:v>2020-08-06</c:v>
                </c:pt>
                <c:pt idx="1157" c:formatCode="@">
                  <c:v>2020-08-07</c:v>
                </c:pt>
                <c:pt idx="1158" c:formatCode="@">
                  <c:v>2020-08-10</c:v>
                </c:pt>
                <c:pt idx="1159" c:formatCode="@">
                  <c:v>2020-08-11</c:v>
                </c:pt>
                <c:pt idx="1160" c:formatCode="@">
                  <c:v>2020-08-12</c:v>
                </c:pt>
                <c:pt idx="1161" c:formatCode="@">
                  <c:v>2020-08-13</c:v>
                </c:pt>
                <c:pt idx="1162" c:formatCode="@">
                  <c:v>2020-08-14</c:v>
                </c:pt>
                <c:pt idx="1163" c:formatCode="@">
                  <c:v>2020-08-17</c:v>
                </c:pt>
                <c:pt idx="1164" c:formatCode="@">
                  <c:v>2020-08-18</c:v>
                </c:pt>
                <c:pt idx="1165" c:formatCode="@">
                  <c:v>2020-08-19</c:v>
                </c:pt>
                <c:pt idx="1166" c:formatCode="@">
                  <c:v>2020-08-20</c:v>
                </c:pt>
                <c:pt idx="1167" c:formatCode="@">
                  <c:v>2020-08-21</c:v>
                </c:pt>
                <c:pt idx="1168" c:formatCode="@">
                  <c:v>2020-08-24</c:v>
                </c:pt>
                <c:pt idx="1169" c:formatCode="@">
                  <c:v>2020-08-25</c:v>
                </c:pt>
                <c:pt idx="1170" c:formatCode="@">
                  <c:v>2020-08-26</c:v>
                </c:pt>
                <c:pt idx="1171" c:formatCode="@">
                  <c:v>2020-08-27</c:v>
                </c:pt>
                <c:pt idx="1172" c:formatCode="@">
                  <c:v>2020-08-28</c:v>
                </c:pt>
                <c:pt idx="1173" c:formatCode="@">
                  <c:v>2020-08-31</c:v>
                </c:pt>
                <c:pt idx="1174" c:formatCode="@">
                  <c:v>2020-09-01</c:v>
                </c:pt>
                <c:pt idx="1175" c:formatCode="@">
                  <c:v>2020-09-02</c:v>
                </c:pt>
                <c:pt idx="1176" c:formatCode="@">
                  <c:v>2020-09-03</c:v>
                </c:pt>
                <c:pt idx="1177" c:formatCode="@">
                  <c:v>2020-09-04</c:v>
                </c:pt>
                <c:pt idx="1178" c:formatCode="@">
                  <c:v>2020-09-08</c:v>
                </c:pt>
                <c:pt idx="1179" c:formatCode="@">
                  <c:v>2020-09-09</c:v>
                </c:pt>
                <c:pt idx="1180" c:formatCode="@">
                  <c:v>2020-09-10</c:v>
                </c:pt>
                <c:pt idx="1181" c:formatCode="@">
                  <c:v>2020-09-11</c:v>
                </c:pt>
                <c:pt idx="1182" c:formatCode="@">
                  <c:v>2020-09-14</c:v>
                </c:pt>
                <c:pt idx="1183" c:formatCode="@">
                  <c:v>2020-09-15</c:v>
                </c:pt>
                <c:pt idx="1184" c:formatCode="@">
                  <c:v>2020-09-16</c:v>
                </c:pt>
                <c:pt idx="1185" c:formatCode="@">
                  <c:v>2020-09-17</c:v>
                </c:pt>
                <c:pt idx="1186" c:formatCode="@">
                  <c:v>2020-09-18</c:v>
                </c:pt>
                <c:pt idx="1187" c:formatCode="@">
                  <c:v>2020-09-21</c:v>
                </c:pt>
                <c:pt idx="1188" c:formatCode="@">
                  <c:v>2020-09-22</c:v>
                </c:pt>
                <c:pt idx="1189" c:formatCode="@">
                  <c:v>2020-09-23</c:v>
                </c:pt>
                <c:pt idx="1190" c:formatCode="@">
                  <c:v>2020-09-24</c:v>
                </c:pt>
                <c:pt idx="1191" c:formatCode="@">
                  <c:v>2020-09-25</c:v>
                </c:pt>
                <c:pt idx="1192" c:formatCode="@">
                  <c:v>2020-09-28</c:v>
                </c:pt>
                <c:pt idx="1193" c:formatCode="@">
                  <c:v>2020-09-29</c:v>
                </c:pt>
                <c:pt idx="1194" c:formatCode="@">
                  <c:v>2020-09-30</c:v>
                </c:pt>
                <c:pt idx="1195" c:formatCode="@">
                  <c:v>2020-10-01</c:v>
                </c:pt>
                <c:pt idx="1196" c:formatCode="@">
                  <c:v>2020-10-02</c:v>
                </c:pt>
                <c:pt idx="1197" c:formatCode="@">
                  <c:v>2020-10-05</c:v>
                </c:pt>
                <c:pt idx="1198" c:formatCode="@">
                  <c:v>2020-10-06</c:v>
                </c:pt>
                <c:pt idx="1199" c:formatCode="@">
                  <c:v>2020-10-07</c:v>
                </c:pt>
                <c:pt idx="1200" c:formatCode="@">
                  <c:v>2020-10-08</c:v>
                </c:pt>
                <c:pt idx="1201" c:formatCode="@">
                  <c:v>2020-10-09</c:v>
                </c:pt>
                <c:pt idx="1202" c:formatCode="@">
                  <c:v>2020-10-12</c:v>
                </c:pt>
                <c:pt idx="1203" c:formatCode="@">
                  <c:v>2020-10-13</c:v>
                </c:pt>
                <c:pt idx="1204" c:formatCode="@">
                  <c:v>2020-10-14</c:v>
                </c:pt>
                <c:pt idx="1205" c:formatCode="@">
                  <c:v>2020-10-15</c:v>
                </c:pt>
                <c:pt idx="1206" c:formatCode="@">
                  <c:v>2020-10-16</c:v>
                </c:pt>
                <c:pt idx="1207" c:formatCode="@">
                  <c:v>2020-10-19</c:v>
                </c:pt>
                <c:pt idx="1208" c:formatCode="@">
                  <c:v>2020-10-20</c:v>
                </c:pt>
                <c:pt idx="1209" c:formatCode="@">
                  <c:v>2020-10-21</c:v>
                </c:pt>
                <c:pt idx="1210" c:formatCode="@">
                  <c:v>2020-10-22</c:v>
                </c:pt>
                <c:pt idx="1211" c:formatCode="@">
                  <c:v>2020-10-23</c:v>
                </c:pt>
                <c:pt idx="1212" c:formatCode="@">
                  <c:v>2020-10-26</c:v>
                </c:pt>
                <c:pt idx="1213" c:formatCode="@">
                  <c:v>2020-10-27</c:v>
                </c:pt>
                <c:pt idx="1214" c:formatCode="@">
                  <c:v>2020-10-28</c:v>
                </c:pt>
                <c:pt idx="1215" c:formatCode="@">
                  <c:v>2020-10-29</c:v>
                </c:pt>
                <c:pt idx="1216" c:formatCode="@">
                  <c:v>2020-10-30</c:v>
                </c:pt>
                <c:pt idx="1217" c:formatCode="@">
                  <c:v>2020-11-02</c:v>
                </c:pt>
                <c:pt idx="1218" c:formatCode="@">
                  <c:v>2020-11-03</c:v>
                </c:pt>
                <c:pt idx="1219" c:formatCode="@">
                  <c:v>2020-11-04</c:v>
                </c:pt>
                <c:pt idx="1220" c:formatCode="@">
                  <c:v>2020-11-05</c:v>
                </c:pt>
                <c:pt idx="1221" c:formatCode="@">
                  <c:v>2020-11-06</c:v>
                </c:pt>
                <c:pt idx="1222" c:formatCode="@">
                  <c:v>2020-11-09</c:v>
                </c:pt>
                <c:pt idx="1223" c:formatCode="@">
                  <c:v>2020-11-10</c:v>
                </c:pt>
                <c:pt idx="1224" c:formatCode="@">
                  <c:v>2020-11-11</c:v>
                </c:pt>
                <c:pt idx="1225" c:formatCode="@">
                  <c:v>2020-11-12</c:v>
                </c:pt>
                <c:pt idx="1226" c:formatCode="@">
                  <c:v>2020-11-13</c:v>
                </c:pt>
                <c:pt idx="1227" c:formatCode="@">
                  <c:v>2020-11-16</c:v>
                </c:pt>
                <c:pt idx="1228" c:formatCode="@">
                  <c:v>2020-11-17</c:v>
                </c:pt>
                <c:pt idx="1229" c:formatCode="@">
                  <c:v>2020-11-18</c:v>
                </c:pt>
                <c:pt idx="1230" c:formatCode="@">
                  <c:v>2020-11-19</c:v>
                </c:pt>
                <c:pt idx="1231" c:formatCode="@">
                  <c:v>2020-11-20</c:v>
                </c:pt>
                <c:pt idx="1232" c:formatCode="@">
                  <c:v>2020-11-23</c:v>
                </c:pt>
                <c:pt idx="1233" c:formatCode="@">
                  <c:v>2020-11-24</c:v>
                </c:pt>
                <c:pt idx="1234" c:formatCode="@">
                  <c:v>2020-11-25</c:v>
                </c:pt>
                <c:pt idx="1235" c:formatCode="@">
                  <c:v>2020-11-27</c:v>
                </c:pt>
                <c:pt idx="1236" c:formatCode="@">
                  <c:v>2020-11-30</c:v>
                </c:pt>
                <c:pt idx="1237" c:formatCode="@">
                  <c:v>2020-12-01</c:v>
                </c:pt>
                <c:pt idx="1238" c:formatCode="@">
                  <c:v>2020-12-02</c:v>
                </c:pt>
                <c:pt idx="1239" c:formatCode="@">
                  <c:v>2020-12-03</c:v>
                </c:pt>
                <c:pt idx="1240" c:formatCode="@">
                  <c:v>2020-12-04</c:v>
                </c:pt>
                <c:pt idx="1241" c:formatCode="@">
                  <c:v>2020-12-07</c:v>
                </c:pt>
                <c:pt idx="1242" c:formatCode="@">
                  <c:v>2020-12-08</c:v>
                </c:pt>
                <c:pt idx="1243" c:formatCode="@">
                  <c:v>2020-12-09</c:v>
                </c:pt>
                <c:pt idx="1244" c:formatCode="@">
                  <c:v>2020-12-10</c:v>
                </c:pt>
                <c:pt idx="1245" c:formatCode="@">
                  <c:v>2020-12-11</c:v>
                </c:pt>
                <c:pt idx="1246" c:formatCode="@">
                  <c:v>2020-12-14</c:v>
                </c:pt>
                <c:pt idx="1247" c:formatCode="@">
                  <c:v>2020-12-15</c:v>
                </c:pt>
                <c:pt idx="1248" c:formatCode="@">
                  <c:v>2020-12-16</c:v>
                </c:pt>
                <c:pt idx="1249" c:formatCode="@">
                  <c:v>2020-12-17</c:v>
                </c:pt>
                <c:pt idx="1250" c:formatCode="@">
                  <c:v>2020-12-18</c:v>
                </c:pt>
                <c:pt idx="1251" c:formatCode="@">
                  <c:v>2020-12-21</c:v>
                </c:pt>
                <c:pt idx="1252" c:formatCode="@">
                  <c:v>2020-12-22</c:v>
                </c:pt>
                <c:pt idx="1253" c:formatCode="@">
                  <c:v>2020-12-23</c:v>
                </c:pt>
                <c:pt idx="1254" c:formatCode="@">
                  <c:v>2020-12-24</c:v>
                </c:pt>
                <c:pt idx="1255" c:formatCode="@">
                  <c:v>2020-12-28</c:v>
                </c:pt>
                <c:pt idx="1256" c:formatCode="@">
                  <c:v>2020-12-29</c:v>
                </c:pt>
                <c:pt idx="1257" c:formatCode="@">
                  <c:v>2020-12-30</c:v>
                </c:pt>
              </c:strCache>
            </c:strRef>
          </c:cat>
          <c:val>
            <c:numRef>
              <c:f>[0493_Y2CO_CS2_O_G1.xlsx]COP_beta_daily!$C$2:$C$1259</c:f>
              <c:numCache>
                <c:formatCode>General</c:formatCode>
                <c:ptCount val="1258"/>
                <c:pt idx="0">
                  <c:v>1.19143113226757</c:v>
                </c:pt>
                <c:pt idx="1">
                  <c:v>1.18907459301856</c:v>
                </c:pt>
                <c:pt idx="2">
                  <c:v>1.2057903135386</c:v>
                </c:pt>
                <c:pt idx="3">
                  <c:v>1.20384047367151</c:v>
                </c:pt>
                <c:pt idx="4">
                  <c:v>1.22408613157358</c:v>
                </c:pt>
                <c:pt idx="5">
                  <c:v>1.22204269621183</c:v>
                </c:pt>
                <c:pt idx="6">
                  <c:v>1.21136524808534</c:v>
                </c:pt>
                <c:pt idx="7">
                  <c:v>1.20829436433255</c:v>
                </c:pt>
                <c:pt idx="8">
                  <c:v>1.23363234547905</c:v>
                </c:pt>
                <c:pt idx="9">
                  <c:v>1.25422038421404</c:v>
                </c:pt>
                <c:pt idx="10">
                  <c:v>1.25105379350751</c:v>
                </c:pt>
                <c:pt idx="11">
                  <c:v>1.25660485635034</c:v>
                </c:pt>
                <c:pt idx="12">
                  <c:v>1.27244673330995</c:v>
                </c:pt>
                <c:pt idx="13">
                  <c:v>1.27158104893738</c:v>
                </c:pt>
                <c:pt idx="14">
                  <c:v>1.31276497106147</c:v>
                </c:pt>
                <c:pt idx="15">
                  <c:v>1.32688085895715</c:v>
                </c:pt>
                <c:pt idx="16">
                  <c:v>1.30906426461206</c:v>
                </c:pt>
                <c:pt idx="17">
                  <c:v>1.31807566595946</c:v>
                </c:pt>
                <c:pt idx="18">
                  <c:v>1.31252119507106</c:v>
                </c:pt>
                <c:pt idx="19">
                  <c:v>1.31251380310133</c:v>
                </c:pt>
                <c:pt idx="20">
                  <c:v>1.33139143880076</c:v>
                </c:pt>
                <c:pt idx="21">
                  <c:v>1.34180213229211</c:v>
                </c:pt>
                <c:pt idx="22">
                  <c:v>1.33455258403579</c:v>
                </c:pt>
                <c:pt idx="23">
                  <c:v>1.36767121393402</c:v>
                </c:pt>
                <c:pt idx="24">
                  <c:v>1.32829046422737</c:v>
                </c:pt>
                <c:pt idx="25">
                  <c:v>1.32976983895231</c:v>
                </c:pt>
                <c:pt idx="26">
                  <c:v>1.32934740437813</c:v>
                </c:pt>
                <c:pt idx="27">
                  <c:v>1.32219000319093</c:v>
                </c:pt>
                <c:pt idx="28">
                  <c:v>1.33076687897986</c:v>
                </c:pt>
                <c:pt idx="29">
                  <c:v>1.31974209976402</c:v>
                </c:pt>
                <c:pt idx="30">
                  <c:v>1.3392471411026</c:v>
                </c:pt>
                <c:pt idx="31">
                  <c:v>1.33989923767809</c:v>
                </c:pt>
                <c:pt idx="32">
                  <c:v>1.3493115417207</c:v>
                </c:pt>
                <c:pt idx="33">
                  <c:v>1.36926624727082</c:v>
                </c:pt>
                <c:pt idx="34">
                  <c:v>1.38335020838138</c:v>
                </c:pt>
                <c:pt idx="35">
                  <c:v>1.38729375472054</c:v>
                </c:pt>
                <c:pt idx="36">
                  <c:v>1.37889812586713</c:v>
                </c:pt>
                <c:pt idx="37">
                  <c:v>1.37744719962808</c:v>
                </c:pt>
                <c:pt idx="38">
                  <c:v>1.37590484997692</c:v>
                </c:pt>
                <c:pt idx="39">
                  <c:v>1.36979903370759</c:v>
                </c:pt>
                <c:pt idx="40">
                  <c:v>1.37905879746806</c:v>
                </c:pt>
                <c:pt idx="41">
                  <c:v>1.38676276888455</c:v>
                </c:pt>
                <c:pt idx="42">
                  <c:v>1.39544695215134</c:v>
                </c:pt>
                <c:pt idx="43">
                  <c:v>1.3959873750188</c:v>
                </c:pt>
                <c:pt idx="44">
                  <c:v>1.41636361695413</c:v>
                </c:pt>
                <c:pt idx="45">
                  <c:v>1.41735352380873</c:v>
                </c:pt>
                <c:pt idx="46">
                  <c:v>1.41605336690051</c:v>
                </c:pt>
                <c:pt idx="47">
                  <c:v>1.43100378089902</c:v>
                </c:pt>
                <c:pt idx="48">
                  <c:v>1.43156296763729</c:v>
                </c:pt>
                <c:pt idx="49">
                  <c:v>1.43344596288162</c:v>
                </c:pt>
                <c:pt idx="50">
                  <c:v>1.44366517150224</c:v>
                </c:pt>
                <c:pt idx="51">
                  <c:v>1.44897157107987</c:v>
                </c:pt>
                <c:pt idx="52">
                  <c:v>1.44863665300013</c:v>
                </c:pt>
                <c:pt idx="53">
                  <c:v>1.44862818375753</c:v>
                </c:pt>
                <c:pt idx="54">
                  <c:v>1.44927170015902</c:v>
                </c:pt>
                <c:pt idx="55">
                  <c:v>1.46312340864697</c:v>
                </c:pt>
                <c:pt idx="56">
                  <c:v>1.46311686099029</c:v>
                </c:pt>
                <c:pt idx="57">
                  <c:v>1.46327964138353</c:v>
                </c:pt>
                <c:pt idx="58">
                  <c:v>1.45890387179789</c:v>
                </c:pt>
                <c:pt idx="59">
                  <c:v>1.46113553577272</c:v>
                </c:pt>
                <c:pt idx="60">
                  <c:v>1.46122664280009</c:v>
                </c:pt>
                <c:pt idx="61">
                  <c:v>1.45725417119192</c:v>
                </c:pt>
                <c:pt idx="62">
                  <c:v>1.45909507391337</c:v>
                </c:pt>
                <c:pt idx="63">
                  <c:v>1.45915327144185</c:v>
                </c:pt>
                <c:pt idx="64">
                  <c:v>1.47157300076039</c:v>
                </c:pt>
                <c:pt idx="65">
                  <c:v>1.46866698047922</c:v>
                </c:pt>
                <c:pt idx="66">
                  <c:v>1.470648541951</c:v>
                </c:pt>
                <c:pt idx="67">
                  <c:v>1.47211239813994</c:v>
                </c:pt>
                <c:pt idx="68">
                  <c:v>1.48764991507063</c:v>
                </c:pt>
                <c:pt idx="69">
                  <c:v>1.48330794324066</c:v>
                </c:pt>
                <c:pt idx="70">
                  <c:v>1.49434595324351</c:v>
                </c:pt>
                <c:pt idx="71">
                  <c:v>1.49435665199937</c:v>
                </c:pt>
                <c:pt idx="72">
                  <c:v>1.50822035528277</c:v>
                </c:pt>
                <c:pt idx="73">
                  <c:v>1.51328619442904</c:v>
                </c:pt>
                <c:pt idx="74">
                  <c:v>1.51054165422495</c:v>
                </c:pt>
                <c:pt idx="75">
                  <c:v>1.51214186903558</c:v>
                </c:pt>
                <c:pt idx="76">
                  <c:v>1.51490572030855</c:v>
                </c:pt>
                <c:pt idx="77">
                  <c:v>1.51664057108383</c:v>
                </c:pt>
                <c:pt idx="78">
                  <c:v>1.52420257377911</c:v>
                </c:pt>
                <c:pt idx="79">
                  <c:v>1.53283683168247</c:v>
                </c:pt>
                <c:pt idx="80">
                  <c:v>1.53011807535752</c:v>
                </c:pt>
                <c:pt idx="81">
                  <c:v>1.52748013064366</c:v>
                </c:pt>
                <c:pt idx="82">
                  <c:v>1.52409142878474</c:v>
                </c:pt>
                <c:pt idx="83">
                  <c:v>1.53306715288092</c:v>
                </c:pt>
                <c:pt idx="84">
                  <c:v>1.53987197652939</c:v>
                </c:pt>
                <c:pt idx="85">
                  <c:v>1.54083368162488</c:v>
                </c:pt>
                <c:pt idx="86">
                  <c:v>1.53823729591479</c:v>
                </c:pt>
                <c:pt idx="87">
                  <c:v>1.53520732123826</c:v>
                </c:pt>
                <c:pt idx="88">
                  <c:v>1.53240876162613</c:v>
                </c:pt>
                <c:pt idx="89">
                  <c:v>1.5151160137829</c:v>
                </c:pt>
                <c:pt idx="90">
                  <c:v>1.50869675514187</c:v>
                </c:pt>
                <c:pt idx="91">
                  <c:v>1.50917108104326</c:v>
                </c:pt>
                <c:pt idx="92">
                  <c:v>1.51321949266009</c:v>
                </c:pt>
                <c:pt idx="93">
                  <c:v>1.50779424723706</c:v>
                </c:pt>
                <c:pt idx="94">
                  <c:v>1.50685516060477</c:v>
                </c:pt>
                <c:pt idx="95">
                  <c:v>1.50655045846353</c:v>
                </c:pt>
                <c:pt idx="96">
                  <c:v>1.50807504886393</c:v>
                </c:pt>
                <c:pt idx="97">
                  <c:v>1.51864206510851</c:v>
                </c:pt>
                <c:pt idx="98">
                  <c:v>1.5031163835895</c:v>
                </c:pt>
                <c:pt idx="99">
                  <c:v>1.50497450320757</c:v>
                </c:pt>
                <c:pt idx="100">
                  <c:v>1.51207486561411</c:v>
                </c:pt>
                <c:pt idx="101">
                  <c:v>1.50879552250689</c:v>
                </c:pt>
                <c:pt idx="102">
                  <c:v>1.50785118541899</c:v>
                </c:pt>
                <c:pt idx="103">
                  <c:v>1.50991710032224</c:v>
                </c:pt>
                <c:pt idx="104">
                  <c:v>1.51271038797209</c:v>
                </c:pt>
                <c:pt idx="105">
                  <c:v>1.51303868503543</c:v>
                </c:pt>
                <c:pt idx="106">
                  <c:v>1.50925770150458</c:v>
                </c:pt>
                <c:pt idx="107">
                  <c:v>1.52619773497862</c:v>
                </c:pt>
                <c:pt idx="108">
                  <c:v>1.54473679557053</c:v>
                </c:pt>
                <c:pt idx="109">
                  <c:v>1.55844640387782</c:v>
                </c:pt>
                <c:pt idx="110">
                  <c:v>1.57435271107952</c:v>
                </c:pt>
                <c:pt idx="111">
                  <c:v>1.63600722038171</c:v>
                </c:pt>
                <c:pt idx="112">
                  <c:v>1.61417174780816</c:v>
                </c:pt>
                <c:pt idx="113">
                  <c:v>1.61494670927989</c:v>
                </c:pt>
                <c:pt idx="114">
                  <c:v>1.64033439139966</c:v>
                </c:pt>
                <c:pt idx="115">
                  <c:v>1.66739339953177</c:v>
                </c:pt>
                <c:pt idx="116">
                  <c:v>1.68819713640712</c:v>
                </c:pt>
                <c:pt idx="117">
                  <c:v>1.68806401430334</c:v>
                </c:pt>
                <c:pt idx="118">
                  <c:v>1.69491005268177</c:v>
                </c:pt>
                <c:pt idx="119">
                  <c:v>1.72682594096087</c:v>
                </c:pt>
                <c:pt idx="120">
                  <c:v>1.71939378867516</c:v>
                </c:pt>
                <c:pt idx="121">
                  <c:v>1.7408849809077</c:v>
                </c:pt>
                <c:pt idx="122">
                  <c:v>1.74575237677104</c:v>
                </c:pt>
                <c:pt idx="123">
                  <c:v>1.75926952698826</c:v>
                </c:pt>
                <c:pt idx="124">
                  <c:v>1.74611286322777</c:v>
                </c:pt>
                <c:pt idx="125">
                  <c:v>1.73238057082147</c:v>
                </c:pt>
                <c:pt idx="126">
                  <c:v>1.74543555419381</c:v>
                </c:pt>
                <c:pt idx="127">
                  <c:v>1.73926531436454</c:v>
                </c:pt>
                <c:pt idx="128">
                  <c:v>1.73949876260061</c:v>
                </c:pt>
                <c:pt idx="129">
                  <c:v>1.74732343710912</c:v>
                </c:pt>
                <c:pt idx="130">
                  <c:v>1.74567909854932</c:v>
                </c:pt>
                <c:pt idx="131">
                  <c:v>1.7532993759492</c:v>
                </c:pt>
                <c:pt idx="132">
                  <c:v>1.75323313790448</c:v>
                </c:pt>
                <c:pt idx="133">
                  <c:v>1.77638515974009</c:v>
                </c:pt>
                <c:pt idx="134">
                  <c:v>1.77592499611869</c:v>
                </c:pt>
                <c:pt idx="135">
                  <c:v>1.77798371401718</c:v>
                </c:pt>
                <c:pt idx="136">
                  <c:v>1.77950990349626</c:v>
                </c:pt>
                <c:pt idx="137">
                  <c:v>1.75021586971987</c:v>
                </c:pt>
                <c:pt idx="138">
                  <c:v>1.74814191017414</c:v>
                </c:pt>
                <c:pt idx="139">
                  <c:v>1.75610285891738</c:v>
                </c:pt>
                <c:pt idx="140">
                  <c:v>1.76129768465345</c:v>
                </c:pt>
                <c:pt idx="141">
                  <c:v>1.75910885357269</c:v>
                </c:pt>
                <c:pt idx="142">
                  <c:v>1.76037675146215</c:v>
                </c:pt>
                <c:pt idx="143">
                  <c:v>1.76135185883695</c:v>
                </c:pt>
                <c:pt idx="144">
                  <c:v>1.76602785109123</c:v>
                </c:pt>
                <c:pt idx="145">
                  <c:v>1.77355784605813</c:v>
                </c:pt>
                <c:pt idx="146">
                  <c:v>1.77909164704098</c:v>
                </c:pt>
                <c:pt idx="147">
                  <c:v>1.78202463340075</c:v>
                </c:pt>
                <c:pt idx="148">
                  <c:v>1.78193733265206</c:v>
                </c:pt>
                <c:pt idx="149">
                  <c:v>1.78148816764842</c:v>
                </c:pt>
                <c:pt idx="150">
                  <c:v>1.77994378705382</c:v>
                </c:pt>
                <c:pt idx="151">
                  <c:v>1.77784744577325</c:v>
                </c:pt>
                <c:pt idx="152">
                  <c:v>1.79018095174127</c:v>
                </c:pt>
                <c:pt idx="153">
                  <c:v>1.79009060190359</c:v>
                </c:pt>
                <c:pt idx="154">
                  <c:v>1.78702040734222</c:v>
                </c:pt>
                <c:pt idx="155">
                  <c:v>1.78138209019758</c:v>
                </c:pt>
                <c:pt idx="156">
                  <c:v>1.77280796497392</c:v>
                </c:pt>
                <c:pt idx="157">
                  <c:v>1.77464594994343</c:v>
                </c:pt>
                <c:pt idx="158">
                  <c:v>1.76877842761167</c:v>
                </c:pt>
                <c:pt idx="159">
                  <c:v>1.76483873591521</c:v>
                </c:pt>
                <c:pt idx="160">
                  <c:v>1.76559972449537</c:v>
                </c:pt>
                <c:pt idx="161">
                  <c:v>1.76692611363207</c:v>
                </c:pt>
                <c:pt idx="162">
                  <c:v>1.76527723534089</c:v>
                </c:pt>
                <c:pt idx="163">
                  <c:v>1.76431936825198</c:v>
                </c:pt>
                <c:pt idx="164">
                  <c:v>1.76518294767553</c:v>
                </c:pt>
                <c:pt idx="165">
                  <c:v>1.76013315985274</c:v>
                </c:pt>
                <c:pt idx="166">
                  <c:v>1.75845296993397</c:v>
                </c:pt>
                <c:pt idx="167">
                  <c:v>1.77458254044226</c:v>
                </c:pt>
                <c:pt idx="168">
                  <c:v>1.75393461214121</c:v>
                </c:pt>
                <c:pt idx="169">
                  <c:v>1.75392435018832</c:v>
                </c:pt>
                <c:pt idx="170">
                  <c:v>1.76913368714</c:v>
                </c:pt>
                <c:pt idx="171">
                  <c:v>1.76763402236739</c:v>
                </c:pt>
                <c:pt idx="172">
                  <c:v>1.76403647361954</c:v>
                </c:pt>
                <c:pt idx="173">
                  <c:v>1.73536899837646</c:v>
                </c:pt>
                <c:pt idx="174">
                  <c:v>1.72095870761022</c:v>
                </c:pt>
                <c:pt idx="175">
                  <c:v>1.7311604537224</c:v>
                </c:pt>
                <c:pt idx="176">
                  <c:v>1.73253123790811</c:v>
                </c:pt>
                <c:pt idx="177">
                  <c:v>1.72935829239544</c:v>
                </c:pt>
                <c:pt idx="178">
                  <c:v>1.7325676490007</c:v>
                </c:pt>
                <c:pt idx="179">
                  <c:v>1.72155728011054</c:v>
                </c:pt>
                <c:pt idx="180">
                  <c:v>1.72846741737261</c:v>
                </c:pt>
                <c:pt idx="181">
                  <c:v>1.78529195870666</c:v>
                </c:pt>
                <c:pt idx="182">
                  <c:v>1.7775940559093</c:v>
                </c:pt>
                <c:pt idx="183">
                  <c:v>1.78236846345594</c:v>
                </c:pt>
                <c:pt idx="184">
                  <c:v>1.78144921141554</c:v>
                </c:pt>
                <c:pt idx="185">
                  <c:v>1.77082993568831</c:v>
                </c:pt>
                <c:pt idx="186">
                  <c:v>1.80501354476963</c:v>
                </c:pt>
                <c:pt idx="187">
                  <c:v>1.76858234828819</c:v>
                </c:pt>
                <c:pt idx="188">
                  <c:v>1.75872048763282</c:v>
                </c:pt>
                <c:pt idx="189">
                  <c:v>1.79985707638659</c:v>
                </c:pt>
                <c:pt idx="190">
                  <c:v>1.78740159563819</c:v>
                </c:pt>
                <c:pt idx="191">
                  <c:v>1.79593151570981</c:v>
                </c:pt>
                <c:pt idx="192">
                  <c:v>1.81082315409095</c:v>
                </c:pt>
                <c:pt idx="193">
                  <c:v>1.80532297611565</c:v>
                </c:pt>
                <c:pt idx="194">
                  <c:v>1.77515954530961</c:v>
                </c:pt>
                <c:pt idx="195">
                  <c:v>1.77554650483048</c:v>
                </c:pt>
                <c:pt idx="196">
                  <c:v>1.7718958483506</c:v>
                </c:pt>
                <c:pt idx="197">
                  <c:v>1.77998567163344</c:v>
                </c:pt>
                <c:pt idx="198">
                  <c:v>1.77464580679635</c:v>
                </c:pt>
                <c:pt idx="199">
                  <c:v>1.78813119735553</c:v>
                </c:pt>
                <c:pt idx="200">
                  <c:v>1.81264652880765</c:v>
                </c:pt>
                <c:pt idx="201">
                  <c:v>1.81453825979924</c:v>
                </c:pt>
                <c:pt idx="202">
                  <c:v>1.79810920602017</c:v>
                </c:pt>
                <c:pt idx="203">
                  <c:v>1.82267875511359</c:v>
                </c:pt>
                <c:pt idx="204">
                  <c:v>1.82762288030916</c:v>
                </c:pt>
                <c:pt idx="205">
                  <c:v>1.82936820972348</c:v>
                </c:pt>
                <c:pt idx="206">
                  <c:v>1.84647087230997</c:v>
                </c:pt>
                <c:pt idx="207">
                  <c:v>1.8595607275778</c:v>
                </c:pt>
                <c:pt idx="208">
                  <c:v>1.82015395756598</c:v>
                </c:pt>
                <c:pt idx="209">
                  <c:v>1.81111795471381</c:v>
                </c:pt>
                <c:pt idx="210">
                  <c:v>1.80245162826396</c:v>
                </c:pt>
                <c:pt idx="211">
                  <c:v>1.7767772111523</c:v>
                </c:pt>
                <c:pt idx="212">
                  <c:v>1.7520145710355</c:v>
                </c:pt>
                <c:pt idx="213">
                  <c:v>1.77873960409021</c:v>
                </c:pt>
                <c:pt idx="214">
                  <c:v>1.67540555307252</c:v>
                </c:pt>
                <c:pt idx="215">
                  <c:v>1.66602085120276</c:v>
                </c:pt>
                <c:pt idx="216">
                  <c:v>1.71474710454846</c:v>
                </c:pt>
                <c:pt idx="217">
                  <c:v>1.6969890680302</c:v>
                </c:pt>
                <c:pt idx="218">
                  <c:v>1.7282503878382</c:v>
                </c:pt>
                <c:pt idx="219">
                  <c:v>1.72700750383534</c:v>
                </c:pt>
                <c:pt idx="220">
                  <c:v>1.70158862681178</c:v>
                </c:pt>
                <c:pt idx="221">
                  <c:v>1.68763429351163</c:v>
                </c:pt>
                <c:pt idx="222">
                  <c:v>1.685342166067</c:v>
                </c:pt>
                <c:pt idx="223">
                  <c:v>1.61298935872973</c:v>
                </c:pt>
                <c:pt idx="224">
                  <c:v>1.71902488779993</c:v>
                </c:pt>
                <c:pt idx="225">
                  <c:v>1.71450844300957</c:v>
                </c:pt>
                <c:pt idx="226">
                  <c:v>1.71086274111844</c:v>
                </c:pt>
                <c:pt idx="227">
                  <c:v>1.72248014614558</c:v>
                </c:pt>
                <c:pt idx="228">
                  <c:v>1.72435931313573</c:v>
                </c:pt>
                <c:pt idx="229">
                  <c:v>1.77283926097247</c:v>
                </c:pt>
                <c:pt idx="230">
                  <c:v>1.73127863644087</c:v>
                </c:pt>
                <c:pt idx="231">
                  <c:v>1.7321979243668</c:v>
                </c:pt>
                <c:pt idx="232">
                  <c:v>1.7305025240161</c:v>
                </c:pt>
                <c:pt idx="233">
                  <c:v>1.70264278642075</c:v>
                </c:pt>
                <c:pt idx="234">
                  <c:v>1.67407566533964</c:v>
                </c:pt>
                <c:pt idx="235">
                  <c:v>1.64800821086744</c:v>
                </c:pt>
                <c:pt idx="236">
                  <c:v>1.6650539516326</c:v>
                </c:pt>
                <c:pt idx="237">
                  <c:v>1.67868213566652</c:v>
                </c:pt>
                <c:pt idx="238">
                  <c:v>1.67982962216066</c:v>
                </c:pt>
                <c:pt idx="239">
                  <c:v>1.74358773554509</c:v>
                </c:pt>
                <c:pt idx="240">
                  <c:v>1.73342568207613</c:v>
                </c:pt>
                <c:pt idx="241">
                  <c:v>1.7174272266568</c:v>
                </c:pt>
                <c:pt idx="242">
                  <c:v>1.69877678072117</c:v>
                </c:pt>
                <c:pt idx="243">
                  <c:v>1.69821968330165</c:v>
                </c:pt>
                <c:pt idx="244">
                  <c:v>1.63107617875313</c:v>
                </c:pt>
                <c:pt idx="245">
                  <c:v>1.62930697552791</c:v>
                </c:pt>
                <c:pt idx="246">
                  <c:v>1.62825077226631</c:v>
                </c:pt>
                <c:pt idx="247">
                  <c:v>1.60881185763157</c:v>
                </c:pt>
                <c:pt idx="248">
                  <c:v>1.60656555078526</c:v>
                </c:pt>
                <c:pt idx="249">
                  <c:v>1.60921403834252</c:v>
                </c:pt>
                <c:pt idx="250">
                  <c:v>1.58644833042653</c:v>
                </c:pt>
                <c:pt idx="251">
                  <c:v>1.57594907082914</c:v>
                </c:pt>
                <c:pt idx="252">
                  <c:v>1.57518054041145</c:v>
                </c:pt>
                <c:pt idx="253">
                  <c:v>1.57575414673495</c:v>
                </c:pt>
                <c:pt idx="254">
                  <c:v>1.57381991511026</c:v>
                </c:pt>
                <c:pt idx="255">
                  <c:v>1.54021263326166</c:v>
                </c:pt>
                <c:pt idx="256">
                  <c:v>1.54813403175047</c:v>
                </c:pt>
                <c:pt idx="257">
                  <c:v>1.5481478928738</c:v>
                </c:pt>
                <c:pt idx="258">
                  <c:v>1.5692586455907</c:v>
                </c:pt>
                <c:pt idx="259">
                  <c:v>1.57290432938149</c:v>
                </c:pt>
                <c:pt idx="260">
                  <c:v>1.57573682445762</c:v>
                </c:pt>
                <c:pt idx="261">
                  <c:v>1.59233301989151</c:v>
                </c:pt>
                <c:pt idx="262">
                  <c:v>1.58694631285439</c:v>
                </c:pt>
                <c:pt idx="263">
                  <c:v>1.60495787123729</c:v>
                </c:pt>
                <c:pt idx="264">
                  <c:v>1.57881772774883</c:v>
                </c:pt>
                <c:pt idx="265">
                  <c:v>1.5940853393692</c:v>
                </c:pt>
                <c:pt idx="266">
                  <c:v>1.58648943470948</c:v>
                </c:pt>
                <c:pt idx="267">
                  <c:v>1.58356797531584</c:v>
                </c:pt>
                <c:pt idx="268">
                  <c:v>1.54192188383516</c:v>
                </c:pt>
                <c:pt idx="269">
                  <c:v>1.5601772106628</c:v>
                </c:pt>
                <c:pt idx="270">
                  <c:v>1.58343650765804</c:v>
                </c:pt>
                <c:pt idx="271">
                  <c:v>1.57719571774894</c:v>
                </c:pt>
                <c:pt idx="272">
                  <c:v>1.56355840094317</c:v>
                </c:pt>
                <c:pt idx="273">
                  <c:v>1.550914023966</c:v>
                </c:pt>
                <c:pt idx="274">
                  <c:v>1.57038938569099</c:v>
                </c:pt>
                <c:pt idx="275">
                  <c:v>1.5649185782612</c:v>
                </c:pt>
                <c:pt idx="276">
                  <c:v>1.56683640255077</c:v>
                </c:pt>
                <c:pt idx="277">
                  <c:v>1.56012989778575</c:v>
                </c:pt>
                <c:pt idx="278">
                  <c:v>1.55157826569836</c:v>
                </c:pt>
                <c:pt idx="279">
                  <c:v>1.5541879437068</c:v>
                </c:pt>
                <c:pt idx="280">
                  <c:v>1.55144239865229</c:v>
                </c:pt>
                <c:pt idx="281">
                  <c:v>1.55983535889341</c:v>
                </c:pt>
                <c:pt idx="282">
                  <c:v>1.57466007707046</c:v>
                </c:pt>
                <c:pt idx="283">
                  <c:v>1.55176660885937</c:v>
                </c:pt>
                <c:pt idx="284">
                  <c:v>1.52771913657956</c:v>
                </c:pt>
                <c:pt idx="285">
                  <c:v>1.52986976925153</c:v>
                </c:pt>
                <c:pt idx="286">
                  <c:v>1.53845635540999</c:v>
                </c:pt>
                <c:pt idx="287">
                  <c:v>1.53846159672056</c:v>
                </c:pt>
                <c:pt idx="288">
                  <c:v>1.5230266751014</c:v>
                </c:pt>
                <c:pt idx="289">
                  <c:v>1.56567975467071</c:v>
                </c:pt>
                <c:pt idx="290">
                  <c:v>1.56230388519685</c:v>
                </c:pt>
                <c:pt idx="291">
                  <c:v>1.57511202443788</c:v>
                </c:pt>
                <c:pt idx="292">
                  <c:v>1.57070034923029</c:v>
                </c:pt>
                <c:pt idx="293">
                  <c:v>1.58151792840876</c:v>
                </c:pt>
                <c:pt idx="294">
                  <c:v>1.57318245256191</c:v>
                </c:pt>
                <c:pt idx="295">
                  <c:v>1.58024904845856</c:v>
                </c:pt>
                <c:pt idx="296">
                  <c:v>1.59550827886771</c:v>
                </c:pt>
                <c:pt idx="297">
                  <c:v>1.59703434269868</c:v>
                </c:pt>
                <c:pt idx="298">
                  <c:v>1.62969682128837</c:v>
                </c:pt>
                <c:pt idx="299">
                  <c:v>1.61161925208019</c:v>
                </c:pt>
                <c:pt idx="300">
                  <c:v>1.61821772365416</c:v>
                </c:pt>
                <c:pt idx="301">
                  <c:v>1.63214143610973</c:v>
                </c:pt>
                <c:pt idx="302">
                  <c:v>1.62912514734146</c:v>
                </c:pt>
                <c:pt idx="303">
                  <c:v>1.62896464225732</c:v>
                </c:pt>
                <c:pt idx="304">
                  <c:v>1.62554997035712</c:v>
                </c:pt>
                <c:pt idx="305">
                  <c:v>1.61642789416972</c:v>
                </c:pt>
                <c:pt idx="306">
                  <c:v>1.60177870346779</c:v>
                </c:pt>
                <c:pt idx="307">
                  <c:v>1.59808305096276</c:v>
                </c:pt>
                <c:pt idx="308">
                  <c:v>1.60102134620978</c:v>
                </c:pt>
                <c:pt idx="309">
                  <c:v>1.59534358740822</c:v>
                </c:pt>
                <c:pt idx="310">
                  <c:v>1.57172885446722</c:v>
                </c:pt>
                <c:pt idx="311">
                  <c:v>1.57143140393488</c:v>
                </c:pt>
                <c:pt idx="312">
                  <c:v>1.59932763718276</c:v>
                </c:pt>
                <c:pt idx="313">
                  <c:v>1.59552412082559</c:v>
                </c:pt>
                <c:pt idx="314">
                  <c:v>1.60261576487962</c:v>
                </c:pt>
                <c:pt idx="315">
                  <c:v>1.61649855962266</c:v>
                </c:pt>
                <c:pt idx="316">
                  <c:v>1.61792476895214</c:v>
                </c:pt>
                <c:pt idx="317">
                  <c:v>1.62023030690165</c:v>
                </c:pt>
                <c:pt idx="318">
                  <c:v>1.61657664390108</c:v>
                </c:pt>
                <c:pt idx="319">
                  <c:v>1.59067117634596</c:v>
                </c:pt>
                <c:pt idx="320">
                  <c:v>1.60899485729944</c:v>
                </c:pt>
                <c:pt idx="321">
                  <c:v>1.53400221902535</c:v>
                </c:pt>
                <c:pt idx="322">
                  <c:v>1.53768087778604</c:v>
                </c:pt>
                <c:pt idx="323">
                  <c:v>1.46901428823298</c:v>
                </c:pt>
                <c:pt idx="324">
                  <c:v>1.53312374482428</c:v>
                </c:pt>
                <c:pt idx="325">
                  <c:v>1.53914745083489</c:v>
                </c:pt>
                <c:pt idx="326">
                  <c:v>1.48119301508487</c:v>
                </c:pt>
                <c:pt idx="327">
                  <c:v>1.4839275169094</c:v>
                </c:pt>
                <c:pt idx="328">
                  <c:v>1.45878062881776</c:v>
                </c:pt>
                <c:pt idx="329">
                  <c:v>1.47728033424925</c:v>
                </c:pt>
                <c:pt idx="330">
                  <c:v>1.47981980138136</c:v>
                </c:pt>
                <c:pt idx="331">
                  <c:v>1.45396677588732</c:v>
                </c:pt>
                <c:pt idx="332">
                  <c:v>1.4506518576675</c:v>
                </c:pt>
                <c:pt idx="333">
                  <c:v>1.45176128191866</c:v>
                </c:pt>
                <c:pt idx="334">
                  <c:v>1.44937102862741</c:v>
                </c:pt>
                <c:pt idx="335">
                  <c:v>1.4491075112741</c:v>
                </c:pt>
                <c:pt idx="336">
                  <c:v>1.4427480032097</c:v>
                </c:pt>
                <c:pt idx="337">
                  <c:v>1.45352249877374</c:v>
                </c:pt>
                <c:pt idx="338">
                  <c:v>1.44306774885935</c:v>
                </c:pt>
                <c:pt idx="339">
                  <c:v>1.45835698205893</c:v>
                </c:pt>
                <c:pt idx="340">
                  <c:v>1.45576626672037</c:v>
                </c:pt>
                <c:pt idx="341">
                  <c:v>1.45396688103519</c:v>
                </c:pt>
                <c:pt idx="342">
                  <c:v>1.45164218437536</c:v>
                </c:pt>
                <c:pt idx="343">
                  <c:v>1.45341332721769</c:v>
                </c:pt>
                <c:pt idx="344">
                  <c:v>1.45236829657808</c:v>
                </c:pt>
                <c:pt idx="345">
                  <c:v>1.40819288294915</c:v>
                </c:pt>
                <c:pt idx="346">
                  <c:v>1.42094980523989</c:v>
                </c:pt>
                <c:pt idx="347">
                  <c:v>1.43133433189991</c:v>
                </c:pt>
                <c:pt idx="348">
                  <c:v>1.41524858386056</c:v>
                </c:pt>
                <c:pt idx="349">
                  <c:v>1.41372245889346</c:v>
                </c:pt>
                <c:pt idx="350">
                  <c:v>1.41786350762605</c:v>
                </c:pt>
                <c:pt idx="351">
                  <c:v>1.38911611970524</c:v>
                </c:pt>
                <c:pt idx="352">
                  <c:v>1.38188769794479</c:v>
                </c:pt>
                <c:pt idx="353">
                  <c:v>1.37549838432114</c:v>
                </c:pt>
                <c:pt idx="354">
                  <c:v>1.37592107200204</c:v>
                </c:pt>
                <c:pt idx="355">
                  <c:v>1.3614356584495</c:v>
                </c:pt>
                <c:pt idx="356">
                  <c:v>1.37686457168069</c:v>
                </c:pt>
                <c:pt idx="357">
                  <c:v>1.37660240079904</c:v>
                </c:pt>
                <c:pt idx="358">
                  <c:v>1.36601073303316</c:v>
                </c:pt>
                <c:pt idx="359">
                  <c:v>1.36065377588488</c:v>
                </c:pt>
                <c:pt idx="360">
                  <c:v>1.35834160669085</c:v>
                </c:pt>
                <c:pt idx="361">
                  <c:v>1.34502259521425</c:v>
                </c:pt>
                <c:pt idx="362">
                  <c:v>1.34035401363252</c:v>
                </c:pt>
                <c:pt idx="363">
                  <c:v>1.34632266316668</c:v>
                </c:pt>
                <c:pt idx="364">
                  <c:v>1.34865887444076</c:v>
                </c:pt>
                <c:pt idx="365">
                  <c:v>1.35213398461263</c:v>
                </c:pt>
                <c:pt idx="366">
                  <c:v>1.35077555920369</c:v>
                </c:pt>
                <c:pt idx="367">
                  <c:v>1.31726016966029</c:v>
                </c:pt>
                <c:pt idx="368">
                  <c:v>1.31974324741113</c:v>
                </c:pt>
                <c:pt idx="369">
                  <c:v>1.32205174244442</c:v>
                </c:pt>
                <c:pt idx="370">
                  <c:v>1.32334908961766</c:v>
                </c:pt>
                <c:pt idx="371">
                  <c:v>1.32453578107083</c:v>
                </c:pt>
                <c:pt idx="372">
                  <c:v>1.34801571837815</c:v>
                </c:pt>
                <c:pt idx="373">
                  <c:v>1.38630671168102</c:v>
                </c:pt>
                <c:pt idx="374">
                  <c:v>1.39476527098485</c:v>
                </c:pt>
                <c:pt idx="375">
                  <c:v>1.30865083052727</c:v>
                </c:pt>
                <c:pt idx="376">
                  <c:v>1.3016918131303</c:v>
                </c:pt>
                <c:pt idx="377">
                  <c:v>1.33840311383922</c:v>
                </c:pt>
                <c:pt idx="378">
                  <c:v>1.33348481250893</c:v>
                </c:pt>
                <c:pt idx="379">
                  <c:v>1.34539133830893</c:v>
                </c:pt>
                <c:pt idx="380">
                  <c:v>1.3262792385579</c:v>
                </c:pt>
                <c:pt idx="381">
                  <c:v>1.29930616924642</c:v>
                </c:pt>
                <c:pt idx="382">
                  <c:v>1.27849644055164</c:v>
                </c:pt>
                <c:pt idx="383">
                  <c:v>1.2366119538952</c:v>
                </c:pt>
                <c:pt idx="384">
                  <c:v>1.26149098149634</c:v>
                </c:pt>
                <c:pt idx="385">
                  <c:v>1.28901010082027</c:v>
                </c:pt>
                <c:pt idx="386">
                  <c:v>1.2258330941127</c:v>
                </c:pt>
                <c:pt idx="387">
                  <c:v>1.33018001127752</c:v>
                </c:pt>
                <c:pt idx="388">
                  <c:v>1.36110699685258</c:v>
                </c:pt>
                <c:pt idx="389">
                  <c:v>1.36534704330924</c:v>
                </c:pt>
                <c:pt idx="390">
                  <c:v>1.36138121607525</c:v>
                </c:pt>
                <c:pt idx="391">
                  <c:v>1.34517916508893</c:v>
                </c:pt>
                <c:pt idx="392">
                  <c:v>1.35651803743514</c:v>
                </c:pt>
                <c:pt idx="393">
                  <c:v>1.35495987253413</c:v>
                </c:pt>
                <c:pt idx="394">
                  <c:v>1.34731700761569</c:v>
                </c:pt>
                <c:pt idx="395">
                  <c:v>1.31917004222673</c:v>
                </c:pt>
                <c:pt idx="396">
                  <c:v>1.3176009932539</c:v>
                </c:pt>
                <c:pt idx="397">
                  <c:v>1.29257742102357</c:v>
                </c:pt>
                <c:pt idx="398">
                  <c:v>1.28987319701148</c:v>
                </c:pt>
                <c:pt idx="399">
                  <c:v>1.28993524281332</c:v>
                </c:pt>
                <c:pt idx="400">
                  <c:v>1.31748574003848</c:v>
                </c:pt>
                <c:pt idx="401">
                  <c:v>1.30693911939036</c:v>
                </c:pt>
                <c:pt idx="402">
                  <c:v>1.29491028439963</c:v>
                </c:pt>
                <c:pt idx="403">
                  <c:v>1.29490552008801</c:v>
                </c:pt>
                <c:pt idx="404">
                  <c:v>1.2705987486343</c:v>
                </c:pt>
                <c:pt idx="405">
                  <c:v>1.26466268132177</c:v>
                </c:pt>
                <c:pt idx="406">
                  <c:v>1.22818017520347</c:v>
                </c:pt>
                <c:pt idx="407">
                  <c:v>1.27542676722743</c:v>
                </c:pt>
                <c:pt idx="408">
                  <c:v>1.29573898865496</c:v>
                </c:pt>
                <c:pt idx="409">
                  <c:v>1.27269051148932</c:v>
                </c:pt>
                <c:pt idx="410">
                  <c:v>1.28799545340746</c:v>
                </c:pt>
                <c:pt idx="411">
                  <c:v>1.28982648709699</c:v>
                </c:pt>
                <c:pt idx="412">
                  <c:v>1.31508638437029</c:v>
                </c:pt>
                <c:pt idx="413">
                  <c:v>1.29093850475752</c:v>
                </c:pt>
                <c:pt idx="414">
                  <c:v>1.29903208378888</c:v>
                </c:pt>
                <c:pt idx="415">
                  <c:v>1.29639939846966</c:v>
                </c:pt>
                <c:pt idx="416">
                  <c:v>1.25086233125089</c:v>
                </c:pt>
                <c:pt idx="417">
                  <c:v>1.25795918691857</c:v>
                </c:pt>
                <c:pt idx="418">
                  <c:v>1.25765737679991</c:v>
                </c:pt>
                <c:pt idx="419">
                  <c:v>1.25765777768433</c:v>
                </c:pt>
                <c:pt idx="420">
                  <c:v>1.23231863295168</c:v>
                </c:pt>
                <c:pt idx="421">
                  <c:v>1.19675078622579</c:v>
                </c:pt>
                <c:pt idx="422">
                  <c:v>1.22612088700207</c:v>
                </c:pt>
                <c:pt idx="423">
                  <c:v>1.24737480940436</c:v>
                </c:pt>
                <c:pt idx="424">
                  <c:v>1.20781382260121</c:v>
                </c:pt>
                <c:pt idx="425">
                  <c:v>1.20581196713478</c:v>
                </c:pt>
                <c:pt idx="426">
                  <c:v>1.20338848926121</c:v>
                </c:pt>
                <c:pt idx="427">
                  <c:v>1.21642771753065</c:v>
                </c:pt>
                <c:pt idx="428">
                  <c:v>1.21522759919232</c:v>
                </c:pt>
                <c:pt idx="429">
                  <c:v>1.2239598515925</c:v>
                </c:pt>
                <c:pt idx="430">
                  <c:v>1.30641258991402</c:v>
                </c:pt>
                <c:pt idx="431">
                  <c:v>1.30654882984411</c:v>
                </c:pt>
                <c:pt idx="432">
                  <c:v>1.306199356541</c:v>
                </c:pt>
                <c:pt idx="433">
                  <c:v>1.28411564985984</c:v>
                </c:pt>
                <c:pt idx="434">
                  <c:v>1.27247158310315</c:v>
                </c:pt>
                <c:pt idx="435">
                  <c:v>1.30850009634804</c:v>
                </c:pt>
                <c:pt idx="436">
                  <c:v>1.31114413104818</c:v>
                </c:pt>
                <c:pt idx="437">
                  <c:v>1.29937843141614</c:v>
                </c:pt>
                <c:pt idx="438">
                  <c:v>1.30444729571513</c:v>
                </c:pt>
                <c:pt idx="439">
                  <c:v>1.27616892852869</c:v>
                </c:pt>
                <c:pt idx="440">
                  <c:v>1.25259681112146</c:v>
                </c:pt>
                <c:pt idx="441">
                  <c:v>1.24244574406896</c:v>
                </c:pt>
                <c:pt idx="442">
                  <c:v>1.24671476272807</c:v>
                </c:pt>
                <c:pt idx="443">
                  <c:v>1.24922016861612</c:v>
                </c:pt>
                <c:pt idx="444">
                  <c:v>1.26522043326841</c:v>
                </c:pt>
                <c:pt idx="445">
                  <c:v>1.26467059367574</c:v>
                </c:pt>
                <c:pt idx="446">
                  <c:v>1.26905291860728</c:v>
                </c:pt>
                <c:pt idx="447">
                  <c:v>1.27185601401601</c:v>
                </c:pt>
                <c:pt idx="448">
                  <c:v>1.26656906845354</c:v>
                </c:pt>
                <c:pt idx="449">
                  <c:v>1.25493969984749</c:v>
                </c:pt>
                <c:pt idx="450">
                  <c:v>1.25553539446568</c:v>
                </c:pt>
                <c:pt idx="451">
                  <c:v>1.25351360529782</c:v>
                </c:pt>
                <c:pt idx="452">
                  <c:v>1.25478604754026</c:v>
                </c:pt>
                <c:pt idx="453">
                  <c:v>1.25086829006788</c:v>
                </c:pt>
                <c:pt idx="454">
                  <c:v>1.25665220924091</c:v>
                </c:pt>
                <c:pt idx="455">
                  <c:v>1.25533254584716</c:v>
                </c:pt>
                <c:pt idx="456">
                  <c:v>1.24030355237679</c:v>
                </c:pt>
                <c:pt idx="457">
                  <c:v>1.26041612327408</c:v>
                </c:pt>
                <c:pt idx="458">
                  <c:v>1.24839304927718</c:v>
                </c:pt>
                <c:pt idx="459">
                  <c:v>1.20639953966121</c:v>
                </c:pt>
                <c:pt idx="460">
                  <c:v>1.19609105339246</c:v>
                </c:pt>
                <c:pt idx="461">
                  <c:v>1.19111751023589</c:v>
                </c:pt>
                <c:pt idx="462">
                  <c:v>1.19520653382454</c:v>
                </c:pt>
                <c:pt idx="463">
                  <c:v>1.19023895054422</c:v>
                </c:pt>
                <c:pt idx="464">
                  <c:v>1.18394508730247</c:v>
                </c:pt>
                <c:pt idx="465">
                  <c:v>1.17490903608456</c:v>
                </c:pt>
                <c:pt idx="466">
                  <c:v>1.17706786166939</c:v>
                </c:pt>
                <c:pt idx="467">
                  <c:v>1.17868523506404</c:v>
                </c:pt>
                <c:pt idx="468">
                  <c:v>1.17280069592657</c:v>
                </c:pt>
                <c:pt idx="469">
                  <c:v>1.16744094571537</c:v>
                </c:pt>
                <c:pt idx="470">
                  <c:v>1.10673798112823</c:v>
                </c:pt>
                <c:pt idx="471">
                  <c:v>1.13732159632995</c:v>
                </c:pt>
                <c:pt idx="472">
                  <c:v>1.15027436848647</c:v>
                </c:pt>
                <c:pt idx="473">
                  <c:v>1.12057820836553</c:v>
                </c:pt>
                <c:pt idx="474">
                  <c:v>1.06804718260401</c:v>
                </c:pt>
                <c:pt idx="475">
                  <c:v>1.06469019800396</c:v>
                </c:pt>
                <c:pt idx="476">
                  <c:v>1.05053555826675</c:v>
                </c:pt>
                <c:pt idx="477">
                  <c:v>1.0484382124078</c:v>
                </c:pt>
                <c:pt idx="478">
                  <c:v>1.05169815112424</c:v>
                </c:pt>
                <c:pt idx="479">
                  <c:v>1.05142661360592</c:v>
                </c:pt>
                <c:pt idx="480">
                  <c:v>1.09329920878437</c:v>
                </c:pt>
                <c:pt idx="481">
                  <c:v>1.08539786112345</c:v>
                </c:pt>
                <c:pt idx="482">
                  <c:v>1.09838337430076</c:v>
                </c:pt>
                <c:pt idx="483">
                  <c:v>1.0771421217884</c:v>
                </c:pt>
                <c:pt idx="484">
                  <c:v>1.08598016480893</c:v>
                </c:pt>
                <c:pt idx="485">
                  <c:v>1.07289522625113</c:v>
                </c:pt>
                <c:pt idx="486">
                  <c:v>1.06710412585234</c:v>
                </c:pt>
                <c:pt idx="487">
                  <c:v>1.06729778159634</c:v>
                </c:pt>
                <c:pt idx="488">
                  <c:v>1.08811635606028</c:v>
                </c:pt>
                <c:pt idx="489">
                  <c:v>1.08663340397904</c:v>
                </c:pt>
                <c:pt idx="490">
                  <c:v>1.09363713542553</c:v>
                </c:pt>
                <c:pt idx="491">
                  <c:v>1.03565727625078</c:v>
                </c:pt>
                <c:pt idx="492">
                  <c:v>0.994579132753997</c:v>
                </c:pt>
                <c:pt idx="493">
                  <c:v>0.967545472558338</c:v>
                </c:pt>
                <c:pt idx="494">
                  <c:v>0.979512023937419</c:v>
                </c:pt>
                <c:pt idx="495">
                  <c:v>0.959980855671403</c:v>
                </c:pt>
                <c:pt idx="496">
                  <c:v>0.918939247031294</c:v>
                </c:pt>
                <c:pt idx="497">
                  <c:v>0.929081277850398</c:v>
                </c:pt>
                <c:pt idx="498">
                  <c:v>0.946821455765585</c:v>
                </c:pt>
                <c:pt idx="499">
                  <c:v>0.940719257900305</c:v>
                </c:pt>
                <c:pt idx="500">
                  <c:v>0.921302795489284</c:v>
                </c:pt>
                <c:pt idx="501">
                  <c:v>0.892552381473989</c:v>
                </c:pt>
                <c:pt idx="502">
                  <c:v>0.895027724767338</c:v>
                </c:pt>
                <c:pt idx="503">
                  <c:v>0.893279640656422</c:v>
                </c:pt>
                <c:pt idx="504">
                  <c:v>0.915776337281124</c:v>
                </c:pt>
                <c:pt idx="505">
                  <c:v>0.907300265692468</c:v>
                </c:pt>
                <c:pt idx="506">
                  <c:v>0.895950243880579</c:v>
                </c:pt>
                <c:pt idx="507">
                  <c:v>0.896028324971239</c:v>
                </c:pt>
                <c:pt idx="508">
                  <c:v>0.892919777710043</c:v>
                </c:pt>
                <c:pt idx="509">
                  <c:v>0.897717803438421</c:v>
                </c:pt>
                <c:pt idx="510">
                  <c:v>0.900300983081838</c:v>
                </c:pt>
                <c:pt idx="511">
                  <c:v>0.912464043396219</c:v>
                </c:pt>
                <c:pt idx="512">
                  <c:v>0.883401869142522</c:v>
                </c:pt>
                <c:pt idx="513">
                  <c:v>0.90309177273672</c:v>
                </c:pt>
                <c:pt idx="514">
                  <c:v>0.898495801403433</c:v>
                </c:pt>
                <c:pt idx="515">
                  <c:v>0.894669158439544</c:v>
                </c:pt>
                <c:pt idx="516">
                  <c:v>0.899032699776528</c:v>
                </c:pt>
                <c:pt idx="517">
                  <c:v>0.893891840387825</c:v>
                </c:pt>
                <c:pt idx="518">
                  <c:v>0.891310332597906</c:v>
                </c:pt>
                <c:pt idx="519">
                  <c:v>0.893693537044595</c:v>
                </c:pt>
                <c:pt idx="520">
                  <c:v>0.907259422560991</c:v>
                </c:pt>
                <c:pt idx="521">
                  <c:v>0.906177416915748</c:v>
                </c:pt>
                <c:pt idx="522">
                  <c:v>0.916730745052211</c:v>
                </c:pt>
                <c:pt idx="523">
                  <c:v>0.918712952897983</c:v>
                </c:pt>
                <c:pt idx="524">
                  <c:v>0.911894556536864</c:v>
                </c:pt>
                <c:pt idx="525">
                  <c:v>0.947112479614562</c:v>
                </c:pt>
                <c:pt idx="526">
                  <c:v>0.904015593941459</c:v>
                </c:pt>
                <c:pt idx="527">
                  <c:v>0.859932420556775</c:v>
                </c:pt>
                <c:pt idx="528">
                  <c:v>0.871421135094371</c:v>
                </c:pt>
                <c:pt idx="529">
                  <c:v>0.914712563667828</c:v>
                </c:pt>
                <c:pt idx="530">
                  <c:v>0.855638464955773</c:v>
                </c:pt>
                <c:pt idx="531">
                  <c:v>0.879987602721024</c:v>
                </c:pt>
                <c:pt idx="532">
                  <c:v>0.879671479855579</c:v>
                </c:pt>
                <c:pt idx="533">
                  <c:v>0.926305290530492</c:v>
                </c:pt>
                <c:pt idx="534">
                  <c:v>0.887732729775527</c:v>
                </c:pt>
                <c:pt idx="535">
                  <c:v>0.889772064779602</c:v>
                </c:pt>
                <c:pt idx="536">
                  <c:v>0.883058865102096</c:v>
                </c:pt>
                <c:pt idx="537">
                  <c:v>0.888424160121325</c:v>
                </c:pt>
                <c:pt idx="538">
                  <c:v>0.889754975762307</c:v>
                </c:pt>
                <c:pt idx="539">
                  <c:v>0.929310942607204</c:v>
                </c:pt>
                <c:pt idx="540">
                  <c:v>0.903514454000807</c:v>
                </c:pt>
                <c:pt idx="541">
                  <c:v>0.908046603003129</c:v>
                </c:pt>
                <c:pt idx="542">
                  <c:v>0.928796198210551</c:v>
                </c:pt>
                <c:pt idx="543">
                  <c:v>0.920131897157963</c:v>
                </c:pt>
                <c:pt idx="544">
                  <c:v>0.918491954588664</c:v>
                </c:pt>
                <c:pt idx="545">
                  <c:v>0.907376118720188</c:v>
                </c:pt>
                <c:pt idx="546">
                  <c:v>0.908206242336417</c:v>
                </c:pt>
                <c:pt idx="547">
                  <c:v>0.89703653458725</c:v>
                </c:pt>
                <c:pt idx="548">
                  <c:v>0.899594800640513</c:v>
                </c:pt>
                <c:pt idx="549">
                  <c:v>0.92172286655074</c:v>
                </c:pt>
                <c:pt idx="550">
                  <c:v>0.923663782796906</c:v>
                </c:pt>
                <c:pt idx="551">
                  <c:v>0.946087154585838</c:v>
                </c:pt>
                <c:pt idx="552">
                  <c:v>0.942875342940209</c:v>
                </c:pt>
                <c:pt idx="553">
                  <c:v>0.940285499677021</c:v>
                </c:pt>
                <c:pt idx="554">
                  <c:v>0.941580551877277</c:v>
                </c:pt>
                <c:pt idx="555">
                  <c:v>0.963109718875743</c:v>
                </c:pt>
                <c:pt idx="556">
                  <c:v>0.97074543307445</c:v>
                </c:pt>
                <c:pt idx="557">
                  <c:v>0.958627212544385</c:v>
                </c:pt>
                <c:pt idx="558">
                  <c:v>0.927809433706163</c:v>
                </c:pt>
                <c:pt idx="559">
                  <c:v>0.849059688154064</c:v>
                </c:pt>
                <c:pt idx="560">
                  <c:v>0.846082953294275</c:v>
                </c:pt>
                <c:pt idx="561">
                  <c:v>0.828541127034574</c:v>
                </c:pt>
                <c:pt idx="562">
                  <c:v>0.832467645409142</c:v>
                </c:pt>
                <c:pt idx="563">
                  <c:v>0.825309997492084</c:v>
                </c:pt>
                <c:pt idx="564">
                  <c:v>0.828253942246344</c:v>
                </c:pt>
                <c:pt idx="565">
                  <c:v>0.84966045903857</c:v>
                </c:pt>
                <c:pt idx="566">
                  <c:v>0.833236323124406</c:v>
                </c:pt>
                <c:pt idx="567">
                  <c:v>0.844856534853638</c:v>
                </c:pt>
                <c:pt idx="568">
                  <c:v>0.845228044772019</c:v>
                </c:pt>
                <c:pt idx="569">
                  <c:v>0.84806491067855</c:v>
                </c:pt>
                <c:pt idx="570">
                  <c:v>0.863498427978161</c:v>
                </c:pt>
                <c:pt idx="571">
                  <c:v>0.855784863010666</c:v>
                </c:pt>
                <c:pt idx="572">
                  <c:v>0.850704459225727</c:v>
                </c:pt>
                <c:pt idx="573">
                  <c:v>0.843390363653115</c:v>
                </c:pt>
                <c:pt idx="574">
                  <c:v>0.851681350433824</c:v>
                </c:pt>
                <c:pt idx="575">
                  <c:v>0.858156542887447</c:v>
                </c:pt>
                <c:pt idx="576">
                  <c:v>0.858503995409791</c:v>
                </c:pt>
                <c:pt idx="577">
                  <c:v>0.853157909186362</c:v>
                </c:pt>
                <c:pt idx="578">
                  <c:v>0.857161864251304</c:v>
                </c:pt>
                <c:pt idx="579">
                  <c:v>0.847761566760706</c:v>
                </c:pt>
                <c:pt idx="580">
                  <c:v>0.846977508774968</c:v>
                </c:pt>
                <c:pt idx="581">
                  <c:v>0.846131703881348</c:v>
                </c:pt>
                <c:pt idx="582">
                  <c:v>0.859902942328599</c:v>
                </c:pt>
                <c:pt idx="583">
                  <c:v>0.863805057004365</c:v>
                </c:pt>
                <c:pt idx="584">
                  <c:v>0.855442454917664</c:v>
                </c:pt>
                <c:pt idx="585">
                  <c:v>0.855705182213385</c:v>
                </c:pt>
                <c:pt idx="586">
                  <c:v>0.855290812282108</c:v>
                </c:pt>
                <c:pt idx="587">
                  <c:v>0.85379353119608</c:v>
                </c:pt>
                <c:pt idx="588">
                  <c:v>0.851438210693143</c:v>
                </c:pt>
                <c:pt idx="589">
                  <c:v>0.84983301153033</c:v>
                </c:pt>
                <c:pt idx="590">
                  <c:v>0.848328117979405</c:v>
                </c:pt>
                <c:pt idx="591">
                  <c:v>0.850635928126173</c:v>
                </c:pt>
                <c:pt idx="592">
                  <c:v>0.846690346144846</c:v>
                </c:pt>
                <c:pt idx="593">
                  <c:v>0.846848193304638</c:v>
                </c:pt>
                <c:pt idx="594">
                  <c:v>0.849043981788427</c:v>
                </c:pt>
                <c:pt idx="595">
                  <c:v>0.844892450262113</c:v>
                </c:pt>
                <c:pt idx="596">
                  <c:v>0.842775136001037</c:v>
                </c:pt>
                <c:pt idx="597">
                  <c:v>0.844210919359833</c:v>
                </c:pt>
                <c:pt idx="598">
                  <c:v>0.847667821890813</c:v>
                </c:pt>
                <c:pt idx="599">
                  <c:v>0.848508731589362</c:v>
                </c:pt>
                <c:pt idx="600">
                  <c:v>0.84921321354555</c:v>
                </c:pt>
                <c:pt idx="601">
                  <c:v>0.846494019407749</c:v>
                </c:pt>
                <c:pt idx="602">
                  <c:v>0.850439665268797</c:v>
                </c:pt>
                <c:pt idx="603">
                  <c:v>0.859240364566056</c:v>
                </c:pt>
                <c:pt idx="604">
                  <c:v>0.844533844640645</c:v>
                </c:pt>
                <c:pt idx="605">
                  <c:v>0.864753397955443</c:v>
                </c:pt>
                <c:pt idx="606">
                  <c:v>0.878504210265181</c:v>
                </c:pt>
                <c:pt idx="607">
                  <c:v>0.879786915903672</c:v>
                </c:pt>
                <c:pt idx="608">
                  <c:v>0.877928176706587</c:v>
                </c:pt>
                <c:pt idx="609">
                  <c:v>0.873160133144489</c:v>
                </c:pt>
                <c:pt idx="610">
                  <c:v>0.870987467690127</c:v>
                </c:pt>
                <c:pt idx="611">
                  <c:v>0.869303785700583</c:v>
                </c:pt>
                <c:pt idx="612">
                  <c:v>0.864640773718782</c:v>
                </c:pt>
                <c:pt idx="613">
                  <c:v>0.868694087469774</c:v>
                </c:pt>
                <c:pt idx="614">
                  <c:v>0.865517853579591</c:v>
                </c:pt>
                <c:pt idx="615">
                  <c:v>0.863848413557455</c:v>
                </c:pt>
                <c:pt idx="616">
                  <c:v>0.860413644874469</c:v>
                </c:pt>
                <c:pt idx="617">
                  <c:v>0.865595227813159</c:v>
                </c:pt>
                <c:pt idx="618">
                  <c:v>0.859688455712403</c:v>
                </c:pt>
                <c:pt idx="619">
                  <c:v>0.861171681921801</c:v>
                </c:pt>
                <c:pt idx="620">
                  <c:v>0.861378966860768</c:v>
                </c:pt>
                <c:pt idx="621">
                  <c:v>0.881746323462313</c:v>
                </c:pt>
                <c:pt idx="622">
                  <c:v>0.88319571222074</c:v>
                </c:pt>
                <c:pt idx="623">
                  <c:v>0.897098017409089</c:v>
                </c:pt>
                <c:pt idx="624">
                  <c:v>0.896726138788045</c:v>
                </c:pt>
                <c:pt idx="625">
                  <c:v>0.88041892872958</c:v>
                </c:pt>
                <c:pt idx="626">
                  <c:v>0.876507719377297</c:v>
                </c:pt>
                <c:pt idx="627">
                  <c:v>0.87656445974556</c:v>
                </c:pt>
                <c:pt idx="628">
                  <c:v>0.873574550434752</c:v>
                </c:pt>
                <c:pt idx="629">
                  <c:v>0.866071546571884</c:v>
                </c:pt>
                <c:pt idx="630">
                  <c:v>0.854927234104913</c:v>
                </c:pt>
                <c:pt idx="631">
                  <c:v>0.85545885011328</c:v>
                </c:pt>
                <c:pt idx="632">
                  <c:v>0.861217547777174</c:v>
                </c:pt>
                <c:pt idx="633">
                  <c:v>0.86450498037185</c:v>
                </c:pt>
                <c:pt idx="634">
                  <c:v>0.874587980593925</c:v>
                </c:pt>
                <c:pt idx="635">
                  <c:v>0.884334925430195</c:v>
                </c:pt>
                <c:pt idx="636">
                  <c:v>0.88422133528033</c:v>
                </c:pt>
                <c:pt idx="637">
                  <c:v>0.885061901688815</c:v>
                </c:pt>
                <c:pt idx="638">
                  <c:v>0.883225348164908</c:v>
                </c:pt>
                <c:pt idx="639">
                  <c:v>0.88376710947229</c:v>
                </c:pt>
                <c:pt idx="640">
                  <c:v>0.885946643308404</c:v>
                </c:pt>
                <c:pt idx="641">
                  <c:v>0.887868921395343</c:v>
                </c:pt>
                <c:pt idx="642">
                  <c:v>0.887610680073423</c:v>
                </c:pt>
                <c:pt idx="643">
                  <c:v>0.889073067362126</c:v>
                </c:pt>
                <c:pt idx="644">
                  <c:v>0.886920716317153</c:v>
                </c:pt>
                <c:pt idx="645">
                  <c:v>0.885806764718549</c:v>
                </c:pt>
                <c:pt idx="646">
                  <c:v>0.885891047428461</c:v>
                </c:pt>
                <c:pt idx="647">
                  <c:v>0.879023003639139</c:v>
                </c:pt>
                <c:pt idx="648">
                  <c:v>0.877453383231421</c:v>
                </c:pt>
                <c:pt idx="649">
                  <c:v>0.878199592648624</c:v>
                </c:pt>
                <c:pt idx="650">
                  <c:v>0.875108753662979</c:v>
                </c:pt>
                <c:pt idx="651">
                  <c:v>0.872522260363978</c:v>
                </c:pt>
                <c:pt idx="652">
                  <c:v>0.872868440235548</c:v>
                </c:pt>
                <c:pt idx="653">
                  <c:v>0.874706617515872</c:v>
                </c:pt>
                <c:pt idx="654">
                  <c:v>0.874464690232578</c:v>
                </c:pt>
                <c:pt idx="655">
                  <c:v>0.874479321133004</c:v>
                </c:pt>
                <c:pt idx="656">
                  <c:v>0.869760007733928</c:v>
                </c:pt>
                <c:pt idx="657">
                  <c:v>0.866677112722853</c:v>
                </c:pt>
                <c:pt idx="658">
                  <c:v>0.868538005985604</c:v>
                </c:pt>
                <c:pt idx="659">
                  <c:v>0.905461226458821</c:v>
                </c:pt>
                <c:pt idx="660">
                  <c:v>0.914302910741895</c:v>
                </c:pt>
                <c:pt idx="661">
                  <c:v>0.914666395644872</c:v>
                </c:pt>
                <c:pt idx="662">
                  <c:v>0.914453895739113</c:v>
                </c:pt>
                <c:pt idx="663">
                  <c:v>0.91481275064814</c:v>
                </c:pt>
                <c:pt idx="664">
                  <c:v>0.912973682964887</c:v>
                </c:pt>
                <c:pt idx="665">
                  <c:v>0.912261757696326</c:v>
                </c:pt>
                <c:pt idx="666">
                  <c:v>0.912384426537232</c:v>
                </c:pt>
                <c:pt idx="667">
                  <c:v>0.910085397024485</c:v>
                </c:pt>
                <c:pt idx="668">
                  <c:v>0.911079171604857</c:v>
                </c:pt>
                <c:pt idx="669">
                  <c:v>0.914879687549862</c:v>
                </c:pt>
                <c:pt idx="670">
                  <c:v>0.914097572758057</c:v>
                </c:pt>
                <c:pt idx="671">
                  <c:v>0.909358192915264</c:v>
                </c:pt>
                <c:pt idx="672">
                  <c:v>0.905528560989182</c:v>
                </c:pt>
                <c:pt idx="673">
                  <c:v>0.91294543492029</c:v>
                </c:pt>
                <c:pt idx="674">
                  <c:v>0.921882212924748</c:v>
                </c:pt>
                <c:pt idx="675">
                  <c:v>0.92278241601535</c:v>
                </c:pt>
                <c:pt idx="676">
                  <c:v>0.927274290386401</c:v>
                </c:pt>
                <c:pt idx="677">
                  <c:v>0.927483884837478</c:v>
                </c:pt>
                <c:pt idx="678">
                  <c:v>0.927243356699278</c:v>
                </c:pt>
                <c:pt idx="679">
                  <c:v>0.926030042937917</c:v>
                </c:pt>
                <c:pt idx="680">
                  <c:v>0.920128456159348</c:v>
                </c:pt>
                <c:pt idx="681">
                  <c:v>0.915163932195394</c:v>
                </c:pt>
                <c:pt idx="682">
                  <c:v>0.91978335616289</c:v>
                </c:pt>
                <c:pt idx="683">
                  <c:v>0.922896641524224</c:v>
                </c:pt>
                <c:pt idx="684">
                  <c:v>0.916423765236039</c:v>
                </c:pt>
                <c:pt idx="685">
                  <c:v>0.915905248315966</c:v>
                </c:pt>
                <c:pt idx="686">
                  <c:v>0.911838110568757</c:v>
                </c:pt>
                <c:pt idx="687">
                  <c:v>0.910423726823017</c:v>
                </c:pt>
                <c:pt idx="688">
                  <c:v>0.908286856042953</c:v>
                </c:pt>
                <c:pt idx="689">
                  <c:v>0.908539908656466</c:v>
                </c:pt>
                <c:pt idx="690">
                  <c:v>0.908504313393726</c:v>
                </c:pt>
                <c:pt idx="691">
                  <c:v>0.913789209923631</c:v>
                </c:pt>
                <c:pt idx="692">
                  <c:v>0.919507170620747</c:v>
                </c:pt>
                <c:pt idx="693">
                  <c:v>0.926859360276993</c:v>
                </c:pt>
                <c:pt idx="694">
                  <c:v>0.926833623409649</c:v>
                </c:pt>
                <c:pt idx="695">
                  <c:v>0.926822073305192</c:v>
                </c:pt>
                <c:pt idx="696">
                  <c:v>0.929358594343139</c:v>
                </c:pt>
                <c:pt idx="697">
                  <c:v>0.924603323699356</c:v>
                </c:pt>
                <c:pt idx="698">
                  <c:v>0.977407585067124</c:v>
                </c:pt>
                <c:pt idx="699">
                  <c:v>0.99360756671562</c:v>
                </c:pt>
                <c:pt idx="700">
                  <c:v>0.996708782116746</c:v>
                </c:pt>
                <c:pt idx="701">
                  <c:v>0.998959185817091</c:v>
                </c:pt>
                <c:pt idx="702">
                  <c:v>0.978777127294565</c:v>
                </c:pt>
                <c:pt idx="703">
                  <c:v>0.980179755630041</c:v>
                </c:pt>
                <c:pt idx="704">
                  <c:v>0.964019911468138</c:v>
                </c:pt>
                <c:pt idx="705">
                  <c:v>0.962642109563119</c:v>
                </c:pt>
                <c:pt idx="706">
                  <c:v>0.967589895336505</c:v>
                </c:pt>
                <c:pt idx="707">
                  <c:v>0.978393732175135</c:v>
                </c:pt>
                <c:pt idx="708">
                  <c:v>1.0154245467009</c:v>
                </c:pt>
                <c:pt idx="709">
                  <c:v>1.0309647062874</c:v>
                </c:pt>
                <c:pt idx="710">
                  <c:v>1.0021702683639</c:v>
                </c:pt>
                <c:pt idx="711">
                  <c:v>1.00339026038846</c:v>
                </c:pt>
                <c:pt idx="712">
                  <c:v>1.01317988618809</c:v>
                </c:pt>
                <c:pt idx="713">
                  <c:v>1.00592535062333</c:v>
                </c:pt>
                <c:pt idx="714">
                  <c:v>0.996691250807084</c:v>
                </c:pt>
                <c:pt idx="715">
                  <c:v>1.00450436799595</c:v>
                </c:pt>
                <c:pt idx="716">
                  <c:v>1.00506787146473</c:v>
                </c:pt>
                <c:pt idx="717">
                  <c:v>1.0056858089567</c:v>
                </c:pt>
                <c:pt idx="718">
                  <c:v>0.989592143418208</c:v>
                </c:pt>
                <c:pt idx="719">
                  <c:v>0.995746519940967</c:v>
                </c:pt>
                <c:pt idx="720">
                  <c:v>0.991464932970625</c:v>
                </c:pt>
                <c:pt idx="721">
                  <c:v>0.994494838904111</c:v>
                </c:pt>
                <c:pt idx="722">
                  <c:v>0.990402739571864</c:v>
                </c:pt>
                <c:pt idx="723">
                  <c:v>0.985357998244388</c:v>
                </c:pt>
                <c:pt idx="724">
                  <c:v>0.988682747986807</c:v>
                </c:pt>
                <c:pt idx="725">
                  <c:v>0.981886071228747</c:v>
                </c:pt>
                <c:pt idx="726">
                  <c:v>0.982345322514364</c:v>
                </c:pt>
                <c:pt idx="727">
                  <c:v>1.02022562180519</c:v>
                </c:pt>
                <c:pt idx="728">
                  <c:v>1.02309266892415</c:v>
                </c:pt>
                <c:pt idx="729">
                  <c:v>1.01836983583287</c:v>
                </c:pt>
                <c:pt idx="730">
                  <c:v>1.04608432973345</c:v>
                </c:pt>
                <c:pt idx="731">
                  <c:v>1.03765367505666</c:v>
                </c:pt>
                <c:pt idx="732">
                  <c:v>1.02689889378771</c:v>
                </c:pt>
                <c:pt idx="733">
                  <c:v>1.00486816112839</c:v>
                </c:pt>
                <c:pt idx="734">
                  <c:v>1.01742961146275</c:v>
                </c:pt>
                <c:pt idx="735">
                  <c:v>1.03801207135154</c:v>
                </c:pt>
                <c:pt idx="736">
                  <c:v>1.03953095788516</c:v>
                </c:pt>
                <c:pt idx="737">
                  <c:v>1.03513340055698</c:v>
                </c:pt>
                <c:pt idx="738">
                  <c:v>1.01831050254067</c:v>
                </c:pt>
                <c:pt idx="739">
                  <c:v>0.997637426909478</c:v>
                </c:pt>
                <c:pt idx="740">
                  <c:v>1.01155380772559</c:v>
                </c:pt>
                <c:pt idx="741">
                  <c:v>1.00744228102026</c:v>
                </c:pt>
                <c:pt idx="742">
                  <c:v>0.996644984654859</c:v>
                </c:pt>
                <c:pt idx="743">
                  <c:v>1.00620518712171</c:v>
                </c:pt>
                <c:pt idx="744">
                  <c:v>1.00986457902657</c:v>
                </c:pt>
                <c:pt idx="745">
                  <c:v>1.0179924115681</c:v>
                </c:pt>
                <c:pt idx="746">
                  <c:v>1.01489821848643</c:v>
                </c:pt>
                <c:pt idx="747">
                  <c:v>1.01993965179144</c:v>
                </c:pt>
                <c:pt idx="748">
                  <c:v>1.00655841360969</c:v>
                </c:pt>
                <c:pt idx="749">
                  <c:v>1.02633536229593</c:v>
                </c:pt>
                <c:pt idx="750">
                  <c:v>1.0872334784679</c:v>
                </c:pt>
                <c:pt idx="751">
                  <c:v>1.0853543100819</c:v>
                </c:pt>
                <c:pt idx="752">
                  <c:v>1.08683028913245</c:v>
                </c:pt>
                <c:pt idx="753">
                  <c:v>1.08700431308586</c:v>
                </c:pt>
                <c:pt idx="754">
                  <c:v>1.08675368429941</c:v>
                </c:pt>
                <c:pt idx="755">
                  <c:v>1.07302069112841</c:v>
                </c:pt>
                <c:pt idx="756">
                  <c:v>1.05244748547161</c:v>
                </c:pt>
                <c:pt idx="757">
                  <c:v>1.05134280194359</c:v>
                </c:pt>
                <c:pt idx="758">
                  <c:v>1.06959016463155</c:v>
                </c:pt>
                <c:pt idx="759">
                  <c:v>1.11477822052014</c:v>
                </c:pt>
                <c:pt idx="760">
                  <c:v>1.12808712971</c:v>
                </c:pt>
                <c:pt idx="761">
                  <c:v>1.14385105604135</c:v>
                </c:pt>
                <c:pt idx="762">
                  <c:v>1.14484914452307</c:v>
                </c:pt>
                <c:pt idx="763">
                  <c:v>1.1460225755387</c:v>
                </c:pt>
                <c:pt idx="764">
                  <c:v>1.1500021829094</c:v>
                </c:pt>
                <c:pt idx="765">
                  <c:v>1.14339299718243</c:v>
                </c:pt>
                <c:pt idx="766">
                  <c:v>1.15324567816735</c:v>
                </c:pt>
                <c:pt idx="767">
                  <c:v>1.16193223616333</c:v>
                </c:pt>
                <c:pt idx="768">
                  <c:v>1.16704807779031</c:v>
                </c:pt>
                <c:pt idx="769">
                  <c:v>1.16426952848272</c:v>
                </c:pt>
                <c:pt idx="770">
                  <c:v>1.15859796002502</c:v>
                </c:pt>
                <c:pt idx="771">
                  <c:v>1.17019668977559</c:v>
                </c:pt>
                <c:pt idx="772">
                  <c:v>1.17412279175776</c:v>
                </c:pt>
                <c:pt idx="773">
                  <c:v>1.16886614434431</c:v>
                </c:pt>
                <c:pt idx="774">
                  <c:v>1.17594667087101</c:v>
                </c:pt>
                <c:pt idx="775">
                  <c:v>1.17697311576951</c:v>
                </c:pt>
                <c:pt idx="776">
                  <c:v>1.18027629951889</c:v>
                </c:pt>
                <c:pt idx="777">
                  <c:v>1.17816834855575</c:v>
                </c:pt>
                <c:pt idx="778">
                  <c:v>1.17895948276555</c:v>
                </c:pt>
                <c:pt idx="779">
                  <c:v>1.18484777555793</c:v>
                </c:pt>
                <c:pt idx="780">
                  <c:v>1.19312179111791</c:v>
                </c:pt>
                <c:pt idx="781">
                  <c:v>1.19378059705788</c:v>
                </c:pt>
                <c:pt idx="782">
                  <c:v>1.18237737257739</c:v>
                </c:pt>
                <c:pt idx="783">
                  <c:v>1.18396410845182</c:v>
                </c:pt>
                <c:pt idx="784">
                  <c:v>1.18816970507816</c:v>
                </c:pt>
                <c:pt idx="785">
                  <c:v>1.18944238275813</c:v>
                </c:pt>
                <c:pt idx="786">
                  <c:v>1.19035606059694</c:v>
                </c:pt>
                <c:pt idx="787">
                  <c:v>1.19271630745282</c:v>
                </c:pt>
                <c:pt idx="788">
                  <c:v>1.19446837279253</c:v>
                </c:pt>
                <c:pt idx="789">
                  <c:v>1.19183818006138</c:v>
                </c:pt>
                <c:pt idx="790">
                  <c:v>1.19167007938758</c:v>
                </c:pt>
                <c:pt idx="791">
                  <c:v>1.19065631672221</c:v>
                </c:pt>
                <c:pt idx="792">
                  <c:v>1.19131893017288</c:v>
                </c:pt>
                <c:pt idx="793">
                  <c:v>1.19347987381562</c:v>
                </c:pt>
                <c:pt idx="794">
                  <c:v>1.19600201458951</c:v>
                </c:pt>
                <c:pt idx="795">
                  <c:v>1.19756731050922</c:v>
                </c:pt>
                <c:pt idx="796">
                  <c:v>1.19989904523518</c:v>
                </c:pt>
                <c:pt idx="797">
                  <c:v>1.20136729121839</c:v>
                </c:pt>
                <c:pt idx="798">
                  <c:v>1.19770642845426</c:v>
                </c:pt>
                <c:pt idx="799">
                  <c:v>1.19888957864657</c:v>
                </c:pt>
                <c:pt idx="800">
                  <c:v>1.19079511166641</c:v>
                </c:pt>
                <c:pt idx="801">
                  <c:v>1.19258177269709</c:v>
                </c:pt>
                <c:pt idx="802">
                  <c:v>1.19777120740011</c:v>
                </c:pt>
                <c:pt idx="803">
                  <c:v>1.1929045013312</c:v>
                </c:pt>
                <c:pt idx="804">
                  <c:v>1.20354520671933</c:v>
                </c:pt>
                <c:pt idx="805">
                  <c:v>1.19034540831258</c:v>
                </c:pt>
                <c:pt idx="806">
                  <c:v>1.18991599890124</c:v>
                </c:pt>
                <c:pt idx="807">
                  <c:v>1.18861768588278</c:v>
                </c:pt>
                <c:pt idx="808">
                  <c:v>1.18885107409893</c:v>
                </c:pt>
                <c:pt idx="809">
                  <c:v>1.19625188820919</c:v>
                </c:pt>
                <c:pt idx="810">
                  <c:v>1.19776938423953</c:v>
                </c:pt>
                <c:pt idx="811">
                  <c:v>1.20341364697413</c:v>
                </c:pt>
                <c:pt idx="812">
                  <c:v>1.20497736116974</c:v>
                </c:pt>
                <c:pt idx="813">
                  <c:v>1.20227185441274</c:v>
                </c:pt>
                <c:pt idx="814">
                  <c:v>1.19801557081679</c:v>
                </c:pt>
                <c:pt idx="815">
                  <c:v>1.19985650445451</c:v>
                </c:pt>
                <c:pt idx="816">
                  <c:v>1.20269864238287</c:v>
                </c:pt>
                <c:pt idx="817">
                  <c:v>1.19896770493183</c:v>
                </c:pt>
                <c:pt idx="818">
                  <c:v>1.20072142416864</c:v>
                </c:pt>
                <c:pt idx="819">
                  <c:v>1.20265615312335</c:v>
                </c:pt>
                <c:pt idx="820">
                  <c:v>1.20171809731283</c:v>
                </c:pt>
                <c:pt idx="821">
                  <c:v>1.19466139843147</c:v>
                </c:pt>
                <c:pt idx="822">
                  <c:v>1.19403696780103</c:v>
                </c:pt>
                <c:pt idx="823">
                  <c:v>1.18894070081859</c:v>
                </c:pt>
                <c:pt idx="824">
                  <c:v>1.18977761111975</c:v>
                </c:pt>
                <c:pt idx="825">
                  <c:v>1.20426868164768</c:v>
                </c:pt>
                <c:pt idx="826">
                  <c:v>1.2075681576065</c:v>
                </c:pt>
                <c:pt idx="827">
                  <c:v>1.20694359789318</c:v>
                </c:pt>
                <c:pt idx="828">
                  <c:v>1.2093526327703</c:v>
                </c:pt>
                <c:pt idx="829">
                  <c:v>1.21517807967842</c:v>
                </c:pt>
                <c:pt idx="830">
                  <c:v>1.21547003710854</c:v>
                </c:pt>
                <c:pt idx="831">
                  <c:v>1.21813826311929</c:v>
                </c:pt>
                <c:pt idx="832">
                  <c:v>1.21461146693594</c:v>
                </c:pt>
                <c:pt idx="833">
                  <c:v>1.20844250419092</c:v>
                </c:pt>
                <c:pt idx="834">
                  <c:v>1.20314720333714</c:v>
                </c:pt>
                <c:pt idx="835">
                  <c:v>1.19909696831147</c:v>
                </c:pt>
                <c:pt idx="836">
                  <c:v>1.19779497107927</c:v>
                </c:pt>
                <c:pt idx="837">
                  <c:v>1.19888046233785</c:v>
                </c:pt>
                <c:pt idx="838">
                  <c:v>1.20083000535523</c:v>
                </c:pt>
                <c:pt idx="839">
                  <c:v>1.19997608484308</c:v>
                </c:pt>
                <c:pt idx="840">
                  <c:v>1.19406709113074</c:v>
                </c:pt>
                <c:pt idx="841">
                  <c:v>1.19380215595677</c:v>
                </c:pt>
                <c:pt idx="842">
                  <c:v>1.19302238157374</c:v>
                </c:pt>
                <c:pt idx="843">
                  <c:v>1.19264279206927</c:v>
                </c:pt>
                <c:pt idx="844">
                  <c:v>1.17288417464256</c:v>
                </c:pt>
                <c:pt idx="845">
                  <c:v>1.17768455592722</c:v>
                </c:pt>
                <c:pt idx="846">
                  <c:v>1.17581563273564</c:v>
                </c:pt>
                <c:pt idx="847">
                  <c:v>1.18054842284936</c:v>
                </c:pt>
                <c:pt idx="848">
                  <c:v>1.18197368852837</c:v>
                </c:pt>
                <c:pt idx="849">
                  <c:v>1.17720043416457</c:v>
                </c:pt>
                <c:pt idx="850">
                  <c:v>1.18283351776225</c:v>
                </c:pt>
                <c:pt idx="851">
                  <c:v>1.18541717614702</c:v>
                </c:pt>
                <c:pt idx="852">
                  <c:v>1.20823040687645</c:v>
                </c:pt>
                <c:pt idx="853">
                  <c:v>1.20677471941484</c:v>
                </c:pt>
                <c:pt idx="854">
                  <c:v>1.20126927675811</c:v>
                </c:pt>
                <c:pt idx="855">
                  <c:v>1.19843535033835</c:v>
                </c:pt>
                <c:pt idx="856">
                  <c:v>1.20015532265657</c:v>
                </c:pt>
                <c:pt idx="857">
                  <c:v>1.18880978817277</c:v>
                </c:pt>
                <c:pt idx="858">
                  <c:v>1.1848980548878</c:v>
                </c:pt>
                <c:pt idx="859">
                  <c:v>1.13805842034562</c:v>
                </c:pt>
                <c:pt idx="860">
                  <c:v>1.11682018551904</c:v>
                </c:pt>
                <c:pt idx="861">
                  <c:v>1.12023004704011</c:v>
                </c:pt>
                <c:pt idx="862">
                  <c:v>1.12025150951159</c:v>
                </c:pt>
                <c:pt idx="863">
                  <c:v>1.1200508981959</c:v>
                </c:pt>
                <c:pt idx="864">
                  <c:v>1.12057984702245</c:v>
                </c:pt>
                <c:pt idx="865">
                  <c:v>1.12084869166649</c:v>
                </c:pt>
                <c:pt idx="866">
                  <c:v>1.12128032603682</c:v>
                </c:pt>
                <c:pt idx="867">
                  <c:v>1.12295273800511</c:v>
                </c:pt>
                <c:pt idx="868">
                  <c:v>1.12318560182851</c:v>
                </c:pt>
                <c:pt idx="869">
                  <c:v>1.1209913109482</c:v>
                </c:pt>
                <c:pt idx="870">
                  <c:v>1.12152415176043</c:v>
                </c:pt>
                <c:pt idx="871">
                  <c:v>1.1248440851646</c:v>
                </c:pt>
                <c:pt idx="872">
                  <c:v>1.12495420833997</c:v>
                </c:pt>
                <c:pt idx="873">
                  <c:v>1.12478296778862</c:v>
                </c:pt>
                <c:pt idx="874">
                  <c:v>1.12028745995423</c:v>
                </c:pt>
                <c:pt idx="875">
                  <c:v>1.11696876577399</c:v>
                </c:pt>
                <c:pt idx="876">
                  <c:v>1.11152284831408</c:v>
                </c:pt>
                <c:pt idx="877">
                  <c:v>1.10881113693328</c:v>
                </c:pt>
                <c:pt idx="878">
                  <c:v>1.11300899199852</c:v>
                </c:pt>
                <c:pt idx="879">
                  <c:v>1.10776625834332</c:v>
                </c:pt>
                <c:pt idx="880">
                  <c:v>1.10740425407232</c:v>
                </c:pt>
                <c:pt idx="881">
                  <c:v>1.11248651993913</c:v>
                </c:pt>
                <c:pt idx="882">
                  <c:v>1.10970759005661</c:v>
                </c:pt>
                <c:pt idx="883">
                  <c:v>1.10939243723616</c:v>
                </c:pt>
                <c:pt idx="884">
                  <c:v>1.11631795626245</c:v>
                </c:pt>
                <c:pt idx="885">
                  <c:v>1.11688157869352</c:v>
                </c:pt>
                <c:pt idx="886">
                  <c:v>1.11956097030297</c:v>
                </c:pt>
                <c:pt idx="887">
                  <c:v>1.12069313102742</c:v>
                </c:pt>
                <c:pt idx="888">
                  <c:v>1.12138437245963</c:v>
                </c:pt>
                <c:pt idx="889">
                  <c:v>1.1185028529092</c:v>
                </c:pt>
                <c:pt idx="890">
                  <c:v>1.11945273885062</c:v>
                </c:pt>
                <c:pt idx="891">
                  <c:v>1.11110693803492</c:v>
                </c:pt>
                <c:pt idx="892">
                  <c:v>1.11064901839811</c:v>
                </c:pt>
                <c:pt idx="893">
                  <c:v>1.10787134114173</c:v>
                </c:pt>
                <c:pt idx="894">
                  <c:v>1.1089304562007</c:v>
                </c:pt>
                <c:pt idx="895">
                  <c:v>1.11371250319498</c:v>
                </c:pt>
                <c:pt idx="896">
                  <c:v>1.11003040407809</c:v>
                </c:pt>
                <c:pt idx="897">
                  <c:v>1.11188255637071</c:v>
                </c:pt>
                <c:pt idx="898">
                  <c:v>1.08291716167363</c:v>
                </c:pt>
                <c:pt idx="899">
                  <c:v>1.07273826306267</c:v>
                </c:pt>
                <c:pt idx="900">
                  <c:v>1.06689351237402</c:v>
                </c:pt>
                <c:pt idx="901">
                  <c:v>1.07803303273562</c:v>
                </c:pt>
                <c:pt idx="902">
                  <c:v>1.08987097289413</c:v>
                </c:pt>
                <c:pt idx="903">
                  <c:v>1.07703312028964</c:v>
                </c:pt>
                <c:pt idx="904">
                  <c:v>1.08926440291274</c:v>
                </c:pt>
                <c:pt idx="905">
                  <c:v>1.10112944952651</c:v>
                </c:pt>
                <c:pt idx="906">
                  <c:v>1.10450570839846</c:v>
                </c:pt>
                <c:pt idx="907">
                  <c:v>1.09684550119887</c:v>
                </c:pt>
                <c:pt idx="908">
                  <c:v>1.07272603364375</c:v>
                </c:pt>
                <c:pt idx="909">
                  <c:v>1.06673575814475</c:v>
                </c:pt>
                <c:pt idx="910">
                  <c:v>1.08714375672659</c:v>
                </c:pt>
                <c:pt idx="911">
                  <c:v>1.08267039725708</c:v>
                </c:pt>
                <c:pt idx="912">
                  <c:v>1.09052830583174</c:v>
                </c:pt>
                <c:pt idx="913">
                  <c:v>1.09778097986485</c:v>
                </c:pt>
                <c:pt idx="914">
                  <c:v>1.10142047874833</c:v>
                </c:pt>
                <c:pt idx="915">
                  <c:v>1.09642143491988</c:v>
                </c:pt>
                <c:pt idx="916">
                  <c:v>1.09953445942308</c:v>
                </c:pt>
                <c:pt idx="917">
                  <c:v>1.10319292738854</c:v>
                </c:pt>
                <c:pt idx="918">
                  <c:v>1.11742612507778</c:v>
                </c:pt>
                <c:pt idx="919">
                  <c:v>1.11628014812206</c:v>
                </c:pt>
                <c:pt idx="920">
                  <c:v>1.11651025216541</c:v>
                </c:pt>
                <c:pt idx="921">
                  <c:v>1.11601560098623</c:v>
                </c:pt>
                <c:pt idx="922">
                  <c:v>1.11220970379138</c:v>
                </c:pt>
                <c:pt idx="923">
                  <c:v>1.12467134547225</c:v>
                </c:pt>
                <c:pt idx="924">
                  <c:v>1.1153913275712</c:v>
                </c:pt>
                <c:pt idx="925">
                  <c:v>1.11443089556326</c:v>
                </c:pt>
                <c:pt idx="926">
                  <c:v>1.13375486556515</c:v>
                </c:pt>
                <c:pt idx="927">
                  <c:v>1.11983588292072</c:v>
                </c:pt>
                <c:pt idx="928">
                  <c:v>1.12017820415034</c:v>
                </c:pt>
                <c:pt idx="929">
                  <c:v>1.11242199482288</c:v>
                </c:pt>
                <c:pt idx="930">
                  <c:v>1.11256534207702</c:v>
                </c:pt>
                <c:pt idx="931">
                  <c:v>1.09446791917468</c:v>
                </c:pt>
                <c:pt idx="932">
                  <c:v>1.10115794362148</c:v>
                </c:pt>
                <c:pt idx="933">
                  <c:v>1.10279619630059</c:v>
                </c:pt>
                <c:pt idx="934">
                  <c:v>1.10989353276175</c:v>
                </c:pt>
                <c:pt idx="935">
                  <c:v>1.08707490468988</c:v>
                </c:pt>
                <c:pt idx="936">
                  <c:v>1.09495521231929</c:v>
                </c:pt>
                <c:pt idx="937">
                  <c:v>1.09686065825298</c:v>
                </c:pt>
                <c:pt idx="938">
                  <c:v>1.11689287770865</c:v>
                </c:pt>
                <c:pt idx="939">
                  <c:v>1.122033843053</c:v>
                </c:pt>
                <c:pt idx="940">
                  <c:v>1.11880605939205</c:v>
                </c:pt>
                <c:pt idx="941">
                  <c:v>1.11585715642335</c:v>
                </c:pt>
                <c:pt idx="942">
                  <c:v>1.12839056159507</c:v>
                </c:pt>
                <c:pt idx="943">
                  <c:v>1.14342195549738</c:v>
                </c:pt>
                <c:pt idx="944">
                  <c:v>1.14831067044103</c:v>
                </c:pt>
                <c:pt idx="945">
                  <c:v>1.13445757726205</c:v>
                </c:pt>
                <c:pt idx="946">
                  <c:v>1.13431493753058</c:v>
                </c:pt>
                <c:pt idx="947">
                  <c:v>1.12719593520905</c:v>
                </c:pt>
                <c:pt idx="948">
                  <c:v>1.15769621968698</c:v>
                </c:pt>
                <c:pt idx="949">
                  <c:v>1.13779889183748</c:v>
                </c:pt>
                <c:pt idx="950">
                  <c:v>1.05880342593285</c:v>
                </c:pt>
                <c:pt idx="951">
                  <c:v>1.05710804220674</c:v>
                </c:pt>
                <c:pt idx="952">
                  <c:v>1.04847967594908</c:v>
                </c:pt>
                <c:pt idx="953">
                  <c:v>1.04934131205123</c:v>
                </c:pt>
                <c:pt idx="954">
                  <c:v>1.04857588341151</c:v>
                </c:pt>
                <c:pt idx="955">
                  <c:v>1.06599831896645</c:v>
                </c:pt>
                <c:pt idx="956">
                  <c:v>1.10602904408743</c:v>
                </c:pt>
                <c:pt idx="957">
                  <c:v>1.10584230632766</c:v>
                </c:pt>
                <c:pt idx="958">
                  <c:v>1.10200321965294</c:v>
                </c:pt>
                <c:pt idx="959">
                  <c:v>1.09408587623427</c:v>
                </c:pt>
                <c:pt idx="960">
                  <c:v>1.08867966130832</c:v>
                </c:pt>
                <c:pt idx="961">
                  <c:v>1.08096162928101</c:v>
                </c:pt>
                <c:pt idx="962">
                  <c:v>1.075185192319</c:v>
                </c:pt>
                <c:pt idx="963">
                  <c:v>1.07076215858434</c:v>
                </c:pt>
                <c:pt idx="964">
                  <c:v>1.0692173600744</c:v>
                </c:pt>
                <c:pt idx="965">
                  <c:v>1.07984266318368</c:v>
                </c:pt>
                <c:pt idx="966">
                  <c:v>1.08306365633996</c:v>
                </c:pt>
                <c:pt idx="967">
                  <c:v>1.06309733646036</c:v>
                </c:pt>
                <c:pt idx="968">
                  <c:v>1.06313496966911</c:v>
                </c:pt>
                <c:pt idx="969">
                  <c:v>1.06789947529332</c:v>
                </c:pt>
                <c:pt idx="970">
                  <c:v>1.0634751918118</c:v>
                </c:pt>
                <c:pt idx="971">
                  <c:v>1.05312627365199</c:v>
                </c:pt>
                <c:pt idx="972">
                  <c:v>1.05272370350895</c:v>
                </c:pt>
                <c:pt idx="973">
                  <c:v>1.06408788601478</c:v>
                </c:pt>
                <c:pt idx="974">
                  <c:v>1.04922480614171</c:v>
                </c:pt>
                <c:pt idx="975">
                  <c:v>1.05524277387867</c:v>
                </c:pt>
                <c:pt idx="976">
                  <c:v>1.04939456388305</c:v>
                </c:pt>
                <c:pt idx="977">
                  <c:v>1.05265607127718</c:v>
                </c:pt>
                <c:pt idx="978">
                  <c:v>1.03694570804012</c:v>
                </c:pt>
                <c:pt idx="979">
                  <c:v>1.02288956360045</c:v>
                </c:pt>
                <c:pt idx="980">
                  <c:v>1.0220456264243</c:v>
                </c:pt>
                <c:pt idx="981">
                  <c:v>1.02917693214761</c:v>
                </c:pt>
                <c:pt idx="982">
                  <c:v>1.02875223052468</c:v>
                </c:pt>
                <c:pt idx="983">
                  <c:v>1.02836991592499</c:v>
                </c:pt>
                <c:pt idx="984">
                  <c:v>1.03556812597797</c:v>
                </c:pt>
                <c:pt idx="985">
                  <c:v>1.01720308167159</c:v>
                </c:pt>
                <c:pt idx="986">
                  <c:v>1.02810712547694</c:v>
                </c:pt>
                <c:pt idx="987">
                  <c:v>1.03823623066421</c:v>
                </c:pt>
                <c:pt idx="988">
                  <c:v>1.03685411574693</c:v>
                </c:pt>
                <c:pt idx="989">
                  <c:v>1.06094089007555</c:v>
                </c:pt>
                <c:pt idx="990">
                  <c:v>1.06082613030173</c:v>
                </c:pt>
                <c:pt idx="991">
                  <c:v>1.06033714797069</c:v>
                </c:pt>
                <c:pt idx="992">
                  <c:v>1.06024764250525</c:v>
                </c:pt>
                <c:pt idx="993">
                  <c:v>1.05999640273946</c:v>
                </c:pt>
                <c:pt idx="994">
                  <c:v>1.05491805271146</c:v>
                </c:pt>
                <c:pt idx="995">
                  <c:v>1.05967864815377</c:v>
                </c:pt>
                <c:pt idx="996">
                  <c:v>1.05770208026605</c:v>
                </c:pt>
                <c:pt idx="997">
                  <c:v>1.05645372952408</c:v>
                </c:pt>
                <c:pt idx="998">
                  <c:v>1.05863530741613</c:v>
                </c:pt>
                <c:pt idx="999">
                  <c:v>1.05155116047422</c:v>
                </c:pt>
                <c:pt idx="1000">
                  <c:v>1.06115528924825</c:v>
                </c:pt>
                <c:pt idx="1001">
                  <c:v>1.06215263757679</c:v>
                </c:pt>
                <c:pt idx="1002">
                  <c:v>1.05188356978585</c:v>
                </c:pt>
                <c:pt idx="1003">
                  <c:v>1.05140376692071</c:v>
                </c:pt>
                <c:pt idx="1004">
                  <c:v>1.04935504793616</c:v>
                </c:pt>
                <c:pt idx="1005">
                  <c:v>1.05090447556205</c:v>
                </c:pt>
                <c:pt idx="1006">
                  <c:v>1.04967847124262</c:v>
                </c:pt>
                <c:pt idx="1007">
                  <c:v>1.04397879334482</c:v>
                </c:pt>
                <c:pt idx="1008">
                  <c:v>1.04773816500572</c:v>
                </c:pt>
                <c:pt idx="1009">
                  <c:v>1.02926606350265</c:v>
                </c:pt>
                <c:pt idx="1010">
                  <c:v>1.0215045849469</c:v>
                </c:pt>
                <c:pt idx="1011">
                  <c:v>1.01857630192353</c:v>
                </c:pt>
                <c:pt idx="1012">
                  <c:v>1.01863248853849</c:v>
                </c:pt>
                <c:pt idx="1013">
                  <c:v>1.01535376925305</c:v>
                </c:pt>
                <c:pt idx="1014">
                  <c:v>1.02311302065125</c:v>
                </c:pt>
                <c:pt idx="1015">
                  <c:v>1.01978649432963</c:v>
                </c:pt>
                <c:pt idx="1016">
                  <c:v>1.01390214044751</c:v>
                </c:pt>
                <c:pt idx="1017">
                  <c:v>1.0147269931225</c:v>
                </c:pt>
                <c:pt idx="1018">
                  <c:v>1.01937859319797</c:v>
                </c:pt>
                <c:pt idx="1019">
                  <c:v>1.01627042643825</c:v>
                </c:pt>
                <c:pt idx="1020">
                  <c:v>1.01615996742774</c:v>
                </c:pt>
                <c:pt idx="1021">
                  <c:v>1.01115866690633</c:v>
                </c:pt>
                <c:pt idx="1022">
                  <c:v>1.01927654433759</c:v>
                </c:pt>
                <c:pt idx="1023">
                  <c:v>1.01306729681632</c:v>
                </c:pt>
                <c:pt idx="1024">
                  <c:v>1.00954079508486</c:v>
                </c:pt>
                <c:pt idx="1025">
                  <c:v>1.00896415114723</c:v>
                </c:pt>
                <c:pt idx="1026">
                  <c:v>1.01702133452104</c:v>
                </c:pt>
                <c:pt idx="1027">
                  <c:v>1.01155664875836</c:v>
                </c:pt>
                <c:pt idx="1028">
                  <c:v>0.941098862409302</c:v>
                </c:pt>
                <c:pt idx="1029">
                  <c:v>0.967449018975689</c:v>
                </c:pt>
                <c:pt idx="1030">
                  <c:v>0.97567698851263</c:v>
                </c:pt>
                <c:pt idx="1031">
                  <c:v>0.970663262276295</c:v>
                </c:pt>
                <c:pt idx="1032">
                  <c:v>0.965333243760254</c:v>
                </c:pt>
                <c:pt idx="1033">
                  <c:v>0.973655598625307</c:v>
                </c:pt>
                <c:pt idx="1034">
                  <c:v>0.97949385029874</c:v>
                </c:pt>
                <c:pt idx="1035">
                  <c:v>0.980585997276469</c:v>
                </c:pt>
                <c:pt idx="1036">
                  <c:v>0.980854788027381</c:v>
                </c:pt>
                <c:pt idx="1037">
                  <c:v>0.976875868931605</c:v>
                </c:pt>
                <c:pt idx="1038">
                  <c:v>0.978776700022627</c:v>
                </c:pt>
                <c:pt idx="1039">
                  <c:v>0.980787687367484</c:v>
                </c:pt>
                <c:pt idx="1040">
                  <c:v>0.981299277522069</c:v>
                </c:pt>
                <c:pt idx="1041">
                  <c:v>0.987243210781574</c:v>
                </c:pt>
                <c:pt idx="1042">
                  <c:v>1.02043909626018</c:v>
                </c:pt>
                <c:pt idx="1043">
                  <c:v>1.03182807460813</c:v>
                </c:pt>
                <c:pt idx="1044">
                  <c:v>1.14696069427278</c:v>
                </c:pt>
                <c:pt idx="1045">
                  <c:v>1.12073678634239</c:v>
                </c:pt>
                <c:pt idx="1046">
                  <c:v>1.03642378469438</c:v>
                </c:pt>
                <c:pt idx="1047">
                  <c:v>1.02385855332205</c:v>
                </c:pt>
                <c:pt idx="1048">
                  <c:v>0.993137904168842</c:v>
                </c:pt>
                <c:pt idx="1049">
                  <c:v>0.997699792882816</c:v>
                </c:pt>
                <c:pt idx="1050">
                  <c:v>1.01847997586898</c:v>
                </c:pt>
                <c:pt idx="1051">
                  <c:v>1.49132613082762</c:v>
                </c:pt>
                <c:pt idx="1052">
                  <c:v>1.39703877272129</c:v>
                </c:pt>
                <c:pt idx="1053">
                  <c:v>1.39030725472932</c:v>
                </c:pt>
                <c:pt idx="1054">
                  <c:v>1.39178099460674</c:v>
                </c:pt>
                <c:pt idx="1055">
                  <c:v>1.36743261192757</c:v>
                </c:pt>
                <c:pt idx="1056">
                  <c:v>1.37269379651999</c:v>
                </c:pt>
                <c:pt idx="1057">
                  <c:v>1.31107606610381</c:v>
                </c:pt>
                <c:pt idx="1058">
                  <c:v>1.35962673784271</c:v>
                </c:pt>
                <c:pt idx="1059">
                  <c:v>1.37909471470561</c:v>
                </c:pt>
                <c:pt idx="1060">
                  <c:v>1.31793218114427</c:v>
                </c:pt>
                <c:pt idx="1061">
                  <c:v>1.33422627323406</c:v>
                </c:pt>
                <c:pt idx="1062">
                  <c:v>1.48525411482486</c:v>
                </c:pt>
                <c:pt idx="1063">
                  <c:v>1.48390445358284</c:v>
                </c:pt>
                <c:pt idx="1064">
                  <c:v>1.44399824890369</c:v>
                </c:pt>
                <c:pt idx="1065">
                  <c:v>1.45879987132851</c:v>
                </c:pt>
                <c:pt idx="1066">
                  <c:v>1.440860074915</c:v>
                </c:pt>
                <c:pt idx="1067">
                  <c:v>1.42705725972242</c:v>
                </c:pt>
                <c:pt idx="1068">
                  <c:v>1.41405037587215</c:v>
                </c:pt>
                <c:pt idx="1069">
                  <c:v>1.44320571906654</c:v>
                </c:pt>
                <c:pt idx="1070">
                  <c:v>1.44426967314254</c:v>
                </c:pt>
                <c:pt idx="1071">
                  <c:v>1.36628708077379</c:v>
                </c:pt>
                <c:pt idx="1072">
                  <c:v>1.36601268622359</c:v>
                </c:pt>
                <c:pt idx="1073">
                  <c:v>1.37595220950368</c:v>
                </c:pt>
                <c:pt idx="1074">
                  <c:v>1.36935501213683</c:v>
                </c:pt>
                <c:pt idx="1075">
                  <c:v>1.36970334628082</c:v>
                </c:pt>
                <c:pt idx="1076">
                  <c:v>1.3561587905387</c:v>
                </c:pt>
                <c:pt idx="1077">
                  <c:v>1.36198905222609</c:v>
                </c:pt>
                <c:pt idx="1078">
                  <c:v>1.35855004819938</c:v>
                </c:pt>
                <c:pt idx="1079">
                  <c:v>1.38709436963303</c:v>
                </c:pt>
                <c:pt idx="1080">
                  <c:v>1.38601214827734</c:v>
                </c:pt>
                <c:pt idx="1081">
                  <c:v>1.38460876599655</c:v>
                </c:pt>
                <c:pt idx="1082">
                  <c:v>1.39049305359343</c:v>
                </c:pt>
                <c:pt idx="1083">
                  <c:v>1.39033466012288</c:v>
                </c:pt>
                <c:pt idx="1084">
                  <c:v>1.38669974177581</c:v>
                </c:pt>
                <c:pt idx="1085">
                  <c:v>1.38818836252015</c:v>
                </c:pt>
                <c:pt idx="1086">
                  <c:v>1.38587422175328</c:v>
                </c:pt>
                <c:pt idx="1087">
                  <c:v>1.40199287375393</c:v>
                </c:pt>
                <c:pt idx="1088">
                  <c:v>1.40064477820327</c:v>
                </c:pt>
                <c:pt idx="1089">
                  <c:v>1.40963612515421</c:v>
                </c:pt>
                <c:pt idx="1090">
                  <c:v>1.41056480148216</c:v>
                </c:pt>
                <c:pt idx="1091">
                  <c:v>1.41165905005946</c:v>
                </c:pt>
                <c:pt idx="1092">
                  <c:v>1.41167086556636</c:v>
                </c:pt>
                <c:pt idx="1093">
                  <c:v>1.41607767959133</c:v>
                </c:pt>
                <c:pt idx="1094">
                  <c:v>1.41690895766252</c:v>
                </c:pt>
                <c:pt idx="1095">
                  <c:v>1.41641725027852</c:v>
                </c:pt>
                <c:pt idx="1096">
                  <c:v>1.41478920473398</c:v>
                </c:pt>
                <c:pt idx="1097">
                  <c:v>1.41727966792163</c:v>
                </c:pt>
                <c:pt idx="1098">
                  <c:v>1.41630297553546</c:v>
                </c:pt>
                <c:pt idx="1099">
                  <c:v>1.41798107006477</c:v>
                </c:pt>
                <c:pt idx="1100">
                  <c:v>1.42567714219985</c:v>
                </c:pt>
                <c:pt idx="1101">
                  <c:v>1.42418931274002</c:v>
                </c:pt>
                <c:pt idx="1102">
                  <c:v>1.42933247929052</c:v>
                </c:pt>
                <c:pt idx="1103">
                  <c:v>1.43238874984797</c:v>
                </c:pt>
                <c:pt idx="1104">
                  <c:v>1.43219852456791</c:v>
                </c:pt>
                <c:pt idx="1105">
                  <c:v>1.43010369022376</c:v>
                </c:pt>
                <c:pt idx="1106">
                  <c:v>1.4297751564553</c:v>
                </c:pt>
                <c:pt idx="1107">
                  <c:v>1.43082180337338</c:v>
                </c:pt>
                <c:pt idx="1108">
                  <c:v>1.43071181214926</c:v>
                </c:pt>
                <c:pt idx="1109">
                  <c:v>1.43259266694266</c:v>
                </c:pt>
                <c:pt idx="1110">
                  <c:v>1.43350106805546</c:v>
                </c:pt>
                <c:pt idx="1111">
                  <c:v>1.43496265092676</c:v>
                </c:pt>
                <c:pt idx="1112">
                  <c:v>1.43159046930923</c:v>
                </c:pt>
                <c:pt idx="1113">
                  <c:v>1.44310216834673</c:v>
                </c:pt>
                <c:pt idx="1114">
                  <c:v>1.44608296292736</c:v>
                </c:pt>
                <c:pt idx="1115">
                  <c:v>1.4478284924923</c:v>
                </c:pt>
                <c:pt idx="1116">
                  <c:v>1.45139891817336</c:v>
                </c:pt>
                <c:pt idx="1117">
                  <c:v>1.44908694054098</c:v>
                </c:pt>
                <c:pt idx="1118">
                  <c:v>1.45135392692447</c:v>
                </c:pt>
                <c:pt idx="1119">
                  <c:v>1.44928902525857</c:v>
                </c:pt>
                <c:pt idx="1120">
                  <c:v>1.45295811584216</c:v>
                </c:pt>
                <c:pt idx="1121">
                  <c:v>1.4536868661005</c:v>
                </c:pt>
                <c:pt idx="1122">
                  <c:v>1.45424866423639</c:v>
                </c:pt>
                <c:pt idx="1123">
                  <c:v>1.45385226536311</c:v>
                </c:pt>
                <c:pt idx="1124">
                  <c:v>1.45502270892791</c:v>
                </c:pt>
                <c:pt idx="1125">
                  <c:v>1.45501356823394</c:v>
                </c:pt>
                <c:pt idx="1126">
                  <c:v>1.46160812309028</c:v>
                </c:pt>
                <c:pt idx="1127">
                  <c:v>1.46272494811859</c:v>
                </c:pt>
                <c:pt idx="1128">
                  <c:v>1.46332913373081</c:v>
                </c:pt>
                <c:pt idx="1129">
                  <c:v>1.46415856229356</c:v>
                </c:pt>
                <c:pt idx="1130">
                  <c:v>1.46377075468869</c:v>
                </c:pt>
                <c:pt idx="1131">
                  <c:v>1.46544111835189</c:v>
                </c:pt>
                <c:pt idx="1132">
                  <c:v>1.46667380012005</c:v>
                </c:pt>
                <c:pt idx="1133">
                  <c:v>1.46299058402393</c:v>
                </c:pt>
                <c:pt idx="1134">
                  <c:v>1.46367787803684</c:v>
                </c:pt>
                <c:pt idx="1135">
                  <c:v>1.46483223742521</c:v>
                </c:pt>
                <c:pt idx="1136">
                  <c:v>1.46796220681765</c:v>
                </c:pt>
                <c:pt idx="1137">
                  <c:v>1.46988978253338</c:v>
                </c:pt>
                <c:pt idx="1138">
                  <c:v>1.46875911790317</c:v>
                </c:pt>
                <c:pt idx="1139">
                  <c:v>1.47083815309584</c:v>
                </c:pt>
                <c:pt idx="1140">
                  <c:v>1.47122026292501</c:v>
                </c:pt>
                <c:pt idx="1141">
                  <c:v>1.47188734650349</c:v>
                </c:pt>
                <c:pt idx="1142">
                  <c:v>1.46971028255572</c:v>
                </c:pt>
                <c:pt idx="1143">
                  <c:v>1.46608930657554</c:v>
                </c:pt>
                <c:pt idx="1144">
                  <c:v>1.46649764341736</c:v>
                </c:pt>
                <c:pt idx="1145">
                  <c:v>1.46812942538247</c:v>
                </c:pt>
                <c:pt idx="1146">
                  <c:v>1.46844661975778</c:v>
                </c:pt>
                <c:pt idx="1147">
                  <c:v>1.46979888464377</c:v>
                </c:pt>
                <c:pt idx="1148">
                  <c:v>1.46786185577636</c:v>
                </c:pt>
                <c:pt idx="1149">
                  <c:v>1.4679999447422</c:v>
                </c:pt>
                <c:pt idx="1150">
                  <c:v>1.46936750752852</c:v>
                </c:pt>
                <c:pt idx="1151">
                  <c:v>1.47143143611997</c:v>
                </c:pt>
                <c:pt idx="1152">
                  <c:v>1.47176151083233</c:v>
                </c:pt>
                <c:pt idx="1153">
                  <c:v>1.46983319860643</c:v>
                </c:pt>
                <c:pt idx="1154">
                  <c:v>1.4704874619196</c:v>
                </c:pt>
                <c:pt idx="1155">
                  <c:v>1.47047427505328</c:v>
                </c:pt>
                <c:pt idx="1156">
                  <c:v>1.46848036805127</c:v>
                </c:pt>
                <c:pt idx="1157">
                  <c:v>1.46919021752617</c:v>
                </c:pt>
                <c:pt idx="1158">
                  <c:v>1.46992063046561</c:v>
                </c:pt>
                <c:pt idx="1159">
                  <c:v>1.46870986869141</c:v>
                </c:pt>
                <c:pt idx="1160">
                  <c:v>1.47244533252727</c:v>
                </c:pt>
                <c:pt idx="1161">
                  <c:v>1.47380176406601</c:v>
                </c:pt>
                <c:pt idx="1162">
                  <c:v>1.47417623670314</c:v>
                </c:pt>
                <c:pt idx="1163">
                  <c:v>1.47496766737123</c:v>
                </c:pt>
                <c:pt idx="1164">
                  <c:v>1.47513068152708</c:v>
                </c:pt>
                <c:pt idx="1165">
                  <c:v>1.47367696293386</c:v>
                </c:pt>
                <c:pt idx="1166">
                  <c:v>1.47280227619956</c:v>
                </c:pt>
                <c:pt idx="1167">
                  <c:v>1.47255665571601</c:v>
                </c:pt>
                <c:pt idx="1168">
                  <c:v>1.47304296260222</c:v>
                </c:pt>
                <c:pt idx="1169">
                  <c:v>1.47239538803658</c:v>
                </c:pt>
                <c:pt idx="1170">
                  <c:v>1.46850802829704</c:v>
                </c:pt>
                <c:pt idx="1171">
                  <c:v>1.46865170802031</c:v>
                </c:pt>
                <c:pt idx="1172">
                  <c:v>1.46863201067145</c:v>
                </c:pt>
                <c:pt idx="1173">
                  <c:v>1.46882305602764</c:v>
                </c:pt>
                <c:pt idx="1174">
                  <c:v>1.46708528978927</c:v>
                </c:pt>
                <c:pt idx="1175">
                  <c:v>1.46103351061638</c:v>
                </c:pt>
                <c:pt idx="1176">
                  <c:v>1.44677084993261</c:v>
                </c:pt>
                <c:pt idx="1177">
                  <c:v>1.44607362567851</c:v>
                </c:pt>
                <c:pt idx="1178">
                  <c:v>1.44994818976208</c:v>
                </c:pt>
                <c:pt idx="1179">
                  <c:v>1.44770598460762</c:v>
                </c:pt>
                <c:pt idx="1180">
                  <c:v>1.45051868569165</c:v>
                </c:pt>
                <c:pt idx="1181">
                  <c:v>1.44983026466495</c:v>
                </c:pt>
                <c:pt idx="1182">
                  <c:v>1.44967621457624</c:v>
                </c:pt>
                <c:pt idx="1183">
                  <c:v>1.44980414824265</c:v>
                </c:pt>
                <c:pt idx="1184">
                  <c:v>1.44764095151495</c:v>
                </c:pt>
                <c:pt idx="1185">
                  <c:v>1.44595217082449</c:v>
                </c:pt>
                <c:pt idx="1186">
                  <c:v>1.44380596441171</c:v>
                </c:pt>
                <c:pt idx="1187">
                  <c:v>1.44516915481533</c:v>
                </c:pt>
                <c:pt idx="1188">
                  <c:v>1.44396633227488</c:v>
                </c:pt>
                <c:pt idx="1189">
                  <c:v>1.44281146253089</c:v>
                </c:pt>
                <c:pt idx="1190">
                  <c:v>1.44340107227706</c:v>
                </c:pt>
                <c:pt idx="1191">
                  <c:v>1.44100715837224</c:v>
                </c:pt>
                <c:pt idx="1192">
                  <c:v>1.43824470024982</c:v>
                </c:pt>
                <c:pt idx="1193">
                  <c:v>1.43919275354673</c:v>
                </c:pt>
                <c:pt idx="1194">
                  <c:v>1.43939497121165</c:v>
                </c:pt>
                <c:pt idx="1195">
                  <c:v>1.4389879556789</c:v>
                </c:pt>
                <c:pt idx="1196">
                  <c:v>1.43573930786829</c:v>
                </c:pt>
                <c:pt idx="1197">
                  <c:v>1.43781747394352</c:v>
                </c:pt>
                <c:pt idx="1198">
                  <c:v>1.43869935106022</c:v>
                </c:pt>
                <c:pt idx="1199">
                  <c:v>1.43982820867872</c:v>
                </c:pt>
                <c:pt idx="1200">
                  <c:v>1.44150963784804</c:v>
                </c:pt>
                <c:pt idx="1201">
                  <c:v>1.44000470376932</c:v>
                </c:pt>
                <c:pt idx="1202">
                  <c:v>1.43890380899324</c:v>
                </c:pt>
                <c:pt idx="1203">
                  <c:v>1.43941721405495</c:v>
                </c:pt>
                <c:pt idx="1204">
                  <c:v>1.4395809356609</c:v>
                </c:pt>
                <c:pt idx="1205">
                  <c:v>1.43889718375908</c:v>
                </c:pt>
                <c:pt idx="1206">
                  <c:v>1.43921436186499</c:v>
                </c:pt>
                <c:pt idx="1207">
                  <c:v>1.44113416036952</c:v>
                </c:pt>
                <c:pt idx="1208">
                  <c:v>1.44060700534071</c:v>
                </c:pt>
                <c:pt idx="1209">
                  <c:v>1.44212214121924</c:v>
                </c:pt>
                <c:pt idx="1210">
                  <c:v>1.44466458930105</c:v>
                </c:pt>
                <c:pt idx="1211">
                  <c:v>1.44453833078167</c:v>
                </c:pt>
                <c:pt idx="1212">
                  <c:v>1.45088713297702</c:v>
                </c:pt>
                <c:pt idx="1213">
                  <c:v>1.45136516650646</c:v>
                </c:pt>
                <c:pt idx="1214">
                  <c:v>1.44967301238957</c:v>
                </c:pt>
                <c:pt idx="1215">
                  <c:v>1.44955913119868</c:v>
                </c:pt>
                <c:pt idx="1216">
                  <c:v>1.44988389484685</c:v>
                </c:pt>
                <c:pt idx="1217">
                  <c:v>1.45429864587016</c:v>
                </c:pt>
                <c:pt idx="1218">
                  <c:v>1.44598837059231</c:v>
                </c:pt>
                <c:pt idx="1219">
                  <c:v>1.44739328783896</c:v>
                </c:pt>
                <c:pt idx="1220">
                  <c:v>1.4418967987335</c:v>
                </c:pt>
                <c:pt idx="1221">
                  <c:v>1.44276701636039</c:v>
                </c:pt>
                <c:pt idx="1222">
                  <c:v>1.45514086491421</c:v>
                </c:pt>
                <c:pt idx="1223">
                  <c:v>1.45467819974363</c:v>
                </c:pt>
                <c:pt idx="1224">
                  <c:v>1.45362307214303</c:v>
                </c:pt>
                <c:pt idx="1225">
                  <c:v>1.45528320286982</c:v>
                </c:pt>
                <c:pt idx="1226">
                  <c:v>1.45842400961939</c:v>
                </c:pt>
                <c:pt idx="1227">
                  <c:v>1.46490152808583</c:v>
                </c:pt>
                <c:pt idx="1228">
                  <c:v>1.4715133134729</c:v>
                </c:pt>
                <c:pt idx="1229">
                  <c:v>1.46634707501909</c:v>
                </c:pt>
                <c:pt idx="1230">
                  <c:v>1.46665744507946</c:v>
                </c:pt>
                <c:pt idx="1231">
                  <c:v>1.46575254141731</c:v>
                </c:pt>
                <c:pt idx="1232">
                  <c:v>1.4694516221407</c:v>
                </c:pt>
                <c:pt idx="1233">
                  <c:v>1.47160915069144</c:v>
                </c:pt>
                <c:pt idx="1234">
                  <c:v>1.47141820322209</c:v>
                </c:pt>
                <c:pt idx="1235">
                  <c:v>1.47098543121414</c:v>
                </c:pt>
                <c:pt idx="1236">
                  <c:v>1.47406220038474</c:v>
                </c:pt>
                <c:pt idx="1237">
                  <c:v>1.47203220328963</c:v>
                </c:pt>
                <c:pt idx="1238">
                  <c:v>1.4718104257656</c:v>
                </c:pt>
                <c:pt idx="1239">
                  <c:v>1.47146124242276</c:v>
                </c:pt>
                <c:pt idx="1240">
                  <c:v>1.47672545173498</c:v>
                </c:pt>
                <c:pt idx="1241">
                  <c:v>1.48206080177404</c:v>
                </c:pt>
                <c:pt idx="1242">
                  <c:v>1.48225372758793</c:v>
                </c:pt>
                <c:pt idx="1243">
                  <c:v>1.47934487546023</c:v>
                </c:pt>
                <c:pt idx="1244">
                  <c:v>1.47349673853643</c:v>
                </c:pt>
                <c:pt idx="1245">
                  <c:v>1.47718085344471</c:v>
                </c:pt>
                <c:pt idx="1246">
                  <c:v>1.49857508159902</c:v>
                </c:pt>
                <c:pt idx="1247">
                  <c:v>1.50337116785029</c:v>
                </c:pt>
                <c:pt idx="1248">
                  <c:v>1.51666114818006</c:v>
                </c:pt>
                <c:pt idx="1249">
                  <c:v>1.52179091578645</c:v>
                </c:pt>
                <c:pt idx="1250">
                  <c:v>1.51866071035427</c:v>
                </c:pt>
                <c:pt idx="1251">
                  <c:v>1.41697860291957</c:v>
                </c:pt>
                <c:pt idx="1252">
                  <c:v>1.4403456035327</c:v>
                </c:pt>
                <c:pt idx="1253">
                  <c:v>1.44232181824655</c:v>
                </c:pt>
                <c:pt idx="1254">
                  <c:v>1.44601450776527</c:v>
                </c:pt>
                <c:pt idx="1255">
                  <c:v>1.46926890984927</c:v>
                </c:pt>
                <c:pt idx="1256">
                  <c:v>1.48416047950516</c:v>
                </c:pt>
                <c:pt idx="1257">
                  <c:v>1.56348486490521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[0493_Y2CO_CS2_O_G1.xlsx]COP_beta_daily!$D$1</c:f>
              <c:strCache>
                <c:ptCount val="1"/>
                <c:pt idx="0">
                  <c:v>beta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[0493_Y2CO_CS2_O_G1.xlsx]COP_beta_daily!$B$2:$B$1259</c:f>
              <c:strCache>
                <c:ptCount val="1258"/>
                <c:pt idx="0" c:formatCode="@">
                  <c:v>2016-01-04</c:v>
                </c:pt>
                <c:pt idx="1" c:formatCode="@">
                  <c:v>2016-01-05</c:v>
                </c:pt>
                <c:pt idx="2" c:formatCode="@">
                  <c:v>2016-01-06</c:v>
                </c:pt>
                <c:pt idx="3" c:formatCode="@">
                  <c:v>2016-01-07</c:v>
                </c:pt>
                <c:pt idx="4" c:formatCode="@">
                  <c:v>2016-01-08</c:v>
                </c:pt>
                <c:pt idx="5" c:formatCode="@">
                  <c:v>2016-01-11</c:v>
                </c:pt>
                <c:pt idx="6" c:formatCode="@">
                  <c:v>2016-01-12</c:v>
                </c:pt>
                <c:pt idx="7" c:formatCode="@">
                  <c:v>2016-01-13</c:v>
                </c:pt>
                <c:pt idx="8" c:formatCode="@">
                  <c:v>2016-01-14</c:v>
                </c:pt>
                <c:pt idx="9" c:formatCode="@">
                  <c:v>2016-01-15</c:v>
                </c:pt>
                <c:pt idx="10" c:formatCode="@">
                  <c:v>2016-01-19</c:v>
                </c:pt>
                <c:pt idx="11" c:formatCode="@">
                  <c:v>2016-01-20</c:v>
                </c:pt>
                <c:pt idx="12" c:formatCode="@">
                  <c:v>2016-01-21</c:v>
                </c:pt>
                <c:pt idx="13" c:formatCode="@">
                  <c:v>2016-01-22</c:v>
                </c:pt>
                <c:pt idx="14" c:formatCode="@">
                  <c:v>2016-01-25</c:v>
                </c:pt>
                <c:pt idx="15" c:formatCode="@">
                  <c:v>2016-01-26</c:v>
                </c:pt>
                <c:pt idx="16" c:formatCode="@">
                  <c:v>2016-01-27</c:v>
                </c:pt>
                <c:pt idx="17" c:formatCode="@">
                  <c:v>2016-01-28</c:v>
                </c:pt>
                <c:pt idx="18" c:formatCode="@">
                  <c:v>2016-01-29</c:v>
                </c:pt>
                <c:pt idx="19" c:formatCode="@">
                  <c:v>2016-02-01</c:v>
                </c:pt>
                <c:pt idx="20" c:formatCode="@">
                  <c:v>2016-02-02</c:v>
                </c:pt>
                <c:pt idx="21" c:formatCode="@">
                  <c:v>2016-02-03</c:v>
                </c:pt>
                <c:pt idx="22" c:formatCode="@">
                  <c:v>2016-02-04</c:v>
                </c:pt>
                <c:pt idx="23" c:formatCode="@">
                  <c:v>2016-02-05</c:v>
                </c:pt>
                <c:pt idx="24" c:formatCode="@">
                  <c:v>2016-02-08</c:v>
                </c:pt>
                <c:pt idx="25" c:formatCode="@">
                  <c:v>2016-02-09</c:v>
                </c:pt>
                <c:pt idx="26" c:formatCode="@">
                  <c:v>2016-02-10</c:v>
                </c:pt>
                <c:pt idx="27" c:formatCode="@">
                  <c:v>2016-02-11</c:v>
                </c:pt>
                <c:pt idx="28" c:formatCode="@">
                  <c:v>2016-02-12</c:v>
                </c:pt>
                <c:pt idx="29" c:formatCode="@">
                  <c:v>2016-02-16</c:v>
                </c:pt>
                <c:pt idx="30" c:formatCode="@">
                  <c:v>2016-02-17</c:v>
                </c:pt>
                <c:pt idx="31" c:formatCode="@">
                  <c:v>2016-02-18</c:v>
                </c:pt>
                <c:pt idx="32" c:formatCode="@">
                  <c:v>2016-02-19</c:v>
                </c:pt>
                <c:pt idx="33" c:formatCode="@">
                  <c:v>2016-02-22</c:v>
                </c:pt>
                <c:pt idx="34" c:formatCode="@">
                  <c:v>2016-02-23</c:v>
                </c:pt>
                <c:pt idx="35" c:formatCode="@">
                  <c:v>2016-02-24</c:v>
                </c:pt>
                <c:pt idx="36" c:formatCode="@">
                  <c:v>2016-02-25</c:v>
                </c:pt>
                <c:pt idx="37" c:formatCode="@">
                  <c:v>2016-02-26</c:v>
                </c:pt>
                <c:pt idx="38" c:formatCode="@">
                  <c:v>2016-02-29</c:v>
                </c:pt>
                <c:pt idx="39" c:formatCode="@">
                  <c:v>2016-03-01</c:v>
                </c:pt>
                <c:pt idx="40" c:formatCode="@">
                  <c:v>2016-03-02</c:v>
                </c:pt>
                <c:pt idx="41" c:formatCode="@">
                  <c:v>2016-03-03</c:v>
                </c:pt>
                <c:pt idx="42" c:formatCode="@">
                  <c:v>2016-03-04</c:v>
                </c:pt>
                <c:pt idx="43" c:formatCode="@">
                  <c:v>2016-03-07</c:v>
                </c:pt>
                <c:pt idx="44" c:formatCode="@">
                  <c:v>2016-03-08</c:v>
                </c:pt>
                <c:pt idx="45" c:formatCode="@">
                  <c:v>2016-03-09</c:v>
                </c:pt>
                <c:pt idx="46" c:formatCode="@">
                  <c:v>2016-03-10</c:v>
                </c:pt>
                <c:pt idx="47" c:formatCode="@">
                  <c:v>2016-03-11</c:v>
                </c:pt>
                <c:pt idx="48" c:formatCode="@">
                  <c:v>2016-03-14</c:v>
                </c:pt>
                <c:pt idx="49" c:formatCode="@">
                  <c:v>2016-03-15</c:v>
                </c:pt>
                <c:pt idx="50" c:formatCode="@">
                  <c:v>2016-03-16</c:v>
                </c:pt>
                <c:pt idx="51" c:formatCode="@">
                  <c:v>2016-03-17</c:v>
                </c:pt>
                <c:pt idx="52" c:formatCode="@">
                  <c:v>2016-03-18</c:v>
                </c:pt>
                <c:pt idx="53" c:formatCode="@">
                  <c:v>2016-03-21</c:v>
                </c:pt>
                <c:pt idx="54" c:formatCode="@">
                  <c:v>2016-03-22</c:v>
                </c:pt>
                <c:pt idx="55" c:formatCode="@">
                  <c:v>2016-03-23</c:v>
                </c:pt>
                <c:pt idx="56" c:formatCode="@">
                  <c:v>2016-03-24</c:v>
                </c:pt>
                <c:pt idx="57" c:formatCode="@">
                  <c:v>2016-03-28</c:v>
                </c:pt>
                <c:pt idx="58" c:formatCode="@">
                  <c:v>2016-03-29</c:v>
                </c:pt>
                <c:pt idx="59" c:formatCode="@">
                  <c:v>2016-03-30</c:v>
                </c:pt>
                <c:pt idx="60" c:formatCode="@">
                  <c:v>2016-03-31</c:v>
                </c:pt>
                <c:pt idx="61" c:formatCode="@">
                  <c:v>2016-04-01</c:v>
                </c:pt>
                <c:pt idx="62" c:formatCode="@">
                  <c:v>2016-04-04</c:v>
                </c:pt>
                <c:pt idx="63" c:formatCode="@">
                  <c:v>2016-04-05</c:v>
                </c:pt>
                <c:pt idx="64" c:formatCode="@">
                  <c:v>2016-04-06</c:v>
                </c:pt>
                <c:pt idx="65" c:formatCode="@">
                  <c:v>2016-04-07</c:v>
                </c:pt>
                <c:pt idx="66" c:formatCode="@">
                  <c:v>2016-04-08</c:v>
                </c:pt>
                <c:pt idx="67" c:formatCode="@">
                  <c:v>2016-04-11</c:v>
                </c:pt>
                <c:pt idx="68" c:formatCode="@">
                  <c:v>2016-04-12</c:v>
                </c:pt>
                <c:pt idx="69" c:formatCode="@">
                  <c:v>2016-04-13</c:v>
                </c:pt>
                <c:pt idx="70" c:formatCode="@">
                  <c:v>2016-04-14</c:v>
                </c:pt>
                <c:pt idx="71" c:formatCode="@">
                  <c:v>2016-04-15</c:v>
                </c:pt>
                <c:pt idx="72" c:formatCode="@">
                  <c:v>2016-04-18</c:v>
                </c:pt>
                <c:pt idx="73" c:formatCode="@">
                  <c:v>2016-04-19</c:v>
                </c:pt>
                <c:pt idx="74" c:formatCode="@">
                  <c:v>2016-04-20</c:v>
                </c:pt>
                <c:pt idx="75" c:formatCode="@">
                  <c:v>2016-04-21</c:v>
                </c:pt>
                <c:pt idx="76" c:formatCode="@">
                  <c:v>2016-04-22</c:v>
                </c:pt>
                <c:pt idx="77" c:formatCode="@">
                  <c:v>2016-04-25</c:v>
                </c:pt>
                <c:pt idx="78" c:formatCode="@">
                  <c:v>2016-04-26</c:v>
                </c:pt>
                <c:pt idx="79" c:formatCode="@">
                  <c:v>2016-04-27</c:v>
                </c:pt>
                <c:pt idx="80" c:formatCode="@">
                  <c:v>2016-04-28</c:v>
                </c:pt>
                <c:pt idx="81" c:formatCode="@">
                  <c:v>2016-04-29</c:v>
                </c:pt>
                <c:pt idx="82" c:formatCode="@">
                  <c:v>2016-05-02</c:v>
                </c:pt>
                <c:pt idx="83" c:formatCode="@">
                  <c:v>2016-05-03</c:v>
                </c:pt>
                <c:pt idx="84" c:formatCode="@">
                  <c:v>2016-05-04</c:v>
                </c:pt>
                <c:pt idx="85" c:formatCode="@">
                  <c:v>2016-05-05</c:v>
                </c:pt>
                <c:pt idx="86" c:formatCode="@">
                  <c:v>2016-05-06</c:v>
                </c:pt>
                <c:pt idx="87" c:formatCode="@">
                  <c:v>2016-05-09</c:v>
                </c:pt>
                <c:pt idx="88" c:formatCode="@">
                  <c:v>2016-05-10</c:v>
                </c:pt>
                <c:pt idx="89" c:formatCode="@">
                  <c:v>2016-05-11</c:v>
                </c:pt>
                <c:pt idx="90" c:formatCode="@">
                  <c:v>2016-05-12</c:v>
                </c:pt>
                <c:pt idx="91" c:formatCode="@">
                  <c:v>2016-05-13</c:v>
                </c:pt>
                <c:pt idx="92" c:formatCode="@">
                  <c:v>2016-05-16</c:v>
                </c:pt>
                <c:pt idx="93" c:formatCode="@">
                  <c:v>2016-05-17</c:v>
                </c:pt>
                <c:pt idx="94" c:formatCode="@">
                  <c:v>2016-05-18</c:v>
                </c:pt>
                <c:pt idx="95" c:formatCode="@">
                  <c:v>2016-05-19</c:v>
                </c:pt>
                <c:pt idx="96" c:formatCode="@">
                  <c:v>2016-05-20</c:v>
                </c:pt>
                <c:pt idx="97" c:formatCode="@">
                  <c:v>2016-05-23</c:v>
                </c:pt>
                <c:pt idx="98" c:formatCode="@">
                  <c:v>2016-05-24</c:v>
                </c:pt>
                <c:pt idx="99" c:formatCode="@">
                  <c:v>2016-05-25</c:v>
                </c:pt>
                <c:pt idx="100" c:formatCode="@">
                  <c:v>2016-05-26</c:v>
                </c:pt>
                <c:pt idx="101" c:formatCode="@">
                  <c:v>2016-05-27</c:v>
                </c:pt>
                <c:pt idx="102" c:formatCode="@">
                  <c:v>2016-05-31</c:v>
                </c:pt>
                <c:pt idx="103" c:formatCode="@">
                  <c:v>2016-06-01</c:v>
                </c:pt>
                <c:pt idx="104" c:formatCode="@">
                  <c:v>2016-06-02</c:v>
                </c:pt>
                <c:pt idx="105" c:formatCode="@">
                  <c:v>2016-06-03</c:v>
                </c:pt>
                <c:pt idx="106" c:formatCode="@">
                  <c:v>2016-06-06</c:v>
                </c:pt>
                <c:pt idx="107" c:formatCode="@">
                  <c:v>2016-06-07</c:v>
                </c:pt>
                <c:pt idx="108" c:formatCode="@">
                  <c:v>2016-06-08</c:v>
                </c:pt>
                <c:pt idx="109" c:formatCode="@">
                  <c:v>2016-06-09</c:v>
                </c:pt>
                <c:pt idx="110" c:formatCode="@">
                  <c:v>2016-06-10</c:v>
                </c:pt>
                <c:pt idx="111" c:formatCode="@">
                  <c:v>2016-06-13</c:v>
                </c:pt>
                <c:pt idx="112" c:formatCode="@">
                  <c:v>2016-06-14</c:v>
                </c:pt>
                <c:pt idx="113" c:formatCode="@">
                  <c:v>2016-06-15</c:v>
                </c:pt>
                <c:pt idx="114" c:formatCode="@">
                  <c:v>2016-06-16</c:v>
                </c:pt>
                <c:pt idx="115" c:formatCode="@">
                  <c:v>2016-06-17</c:v>
                </c:pt>
                <c:pt idx="116" c:formatCode="@">
                  <c:v>2016-06-20</c:v>
                </c:pt>
                <c:pt idx="117" c:formatCode="@">
                  <c:v>2016-06-21</c:v>
                </c:pt>
                <c:pt idx="118" c:formatCode="@">
                  <c:v>2016-06-22</c:v>
                </c:pt>
                <c:pt idx="119" c:formatCode="@">
                  <c:v>2016-06-23</c:v>
                </c:pt>
                <c:pt idx="120" c:formatCode="@">
                  <c:v>2016-06-24</c:v>
                </c:pt>
                <c:pt idx="121" c:formatCode="@">
                  <c:v>2016-06-27</c:v>
                </c:pt>
                <c:pt idx="122" c:formatCode="@">
                  <c:v>2016-06-28</c:v>
                </c:pt>
                <c:pt idx="123" c:formatCode="@">
                  <c:v>2016-06-29</c:v>
                </c:pt>
                <c:pt idx="124" c:formatCode="@">
                  <c:v>2016-06-30</c:v>
                </c:pt>
                <c:pt idx="125" c:formatCode="@">
                  <c:v>2016-07-01</c:v>
                </c:pt>
                <c:pt idx="126" c:formatCode="@">
                  <c:v>2016-07-05</c:v>
                </c:pt>
                <c:pt idx="127" c:formatCode="@">
                  <c:v>2016-07-06</c:v>
                </c:pt>
                <c:pt idx="128" c:formatCode="@">
                  <c:v>2016-07-07</c:v>
                </c:pt>
                <c:pt idx="129" c:formatCode="@">
                  <c:v>2016-07-08</c:v>
                </c:pt>
                <c:pt idx="130" c:formatCode="@">
                  <c:v>2016-07-11</c:v>
                </c:pt>
                <c:pt idx="131" c:formatCode="@">
                  <c:v>2016-07-12</c:v>
                </c:pt>
                <c:pt idx="132" c:formatCode="@">
                  <c:v>2016-07-13</c:v>
                </c:pt>
                <c:pt idx="133" c:formatCode="@">
                  <c:v>2016-07-14</c:v>
                </c:pt>
                <c:pt idx="134" c:formatCode="@">
                  <c:v>2016-07-15</c:v>
                </c:pt>
                <c:pt idx="135" c:formatCode="@">
                  <c:v>2016-07-18</c:v>
                </c:pt>
                <c:pt idx="136" c:formatCode="@">
                  <c:v>2016-07-19</c:v>
                </c:pt>
                <c:pt idx="137" c:formatCode="@">
                  <c:v>2016-07-20</c:v>
                </c:pt>
                <c:pt idx="138" c:formatCode="@">
                  <c:v>2016-07-21</c:v>
                </c:pt>
                <c:pt idx="139" c:formatCode="@">
                  <c:v>2016-07-22</c:v>
                </c:pt>
                <c:pt idx="140" c:formatCode="@">
                  <c:v>2016-07-25</c:v>
                </c:pt>
                <c:pt idx="141" c:formatCode="@">
                  <c:v>2016-07-26</c:v>
                </c:pt>
                <c:pt idx="142" c:formatCode="@">
                  <c:v>2016-07-27</c:v>
                </c:pt>
                <c:pt idx="143" c:formatCode="@">
                  <c:v>2016-07-28</c:v>
                </c:pt>
                <c:pt idx="144" c:formatCode="@">
                  <c:v>2016-07-29</c:v>
                </c:pt>
                <c:pt idx="145" c:formatCode="@">
                  <c:v>2016-08-01</c:v>
                </c:pt>
                <c:pt idx="146" c:formatCode="@">
                  <c:v>2016-08-02</c:v>
                </c:pt>
                <c:pt idx="147" c:formatCode="@">
                  <c:v>2016-08-03</c:v>
                </c:pt>
                <c:pt idx="148" c:formatCode="@">
                  <c:v>2016-08-04</c:v>
                </c:pt>
                <c:pt idx="149" c:formatCode="@">
                  <c:v>2016-08-05</c:v>
                </c:pt>
                <c:pt idx="150" c:formatCode="@">
                  <c:v>2016-08-08</c:v>
                </c:pt>
                <c:pt idx="151" c:formatCode="@">
                  <c:v>2016-08-09</c:v>
                </c:pt>
                <c:pt idx="152" c:formatCode="@">
                  <c:v>2016-08-10</c:v>
                </c:pt>
                <c:pt idx="153" c:formatCode="@">
                  <c:v>2016-08-11</c:v>
                </c:pt>
                <c:pt idx="154" c:formatCode="@">
                  <c:v>2016-08-12</c:v>
                </c:pt>
                <c:pt idx="155" c:formatCode="@">
                  <c:v>2016-08-15</c:v>
                </c:pt>
                <c:pt idx="156" c:formatCode="@">
                  <c:v>2016-08-16</c:v>
                </c:pt>
                <c:pt idx="157" c:formatCode="@">
                  <c:v>2016-08-17</c:v>
                </c:pt>
                <c:pt idx="158" c:formatCode="@">
                  <c:v>2016-08-18</c:v>
                </c:pt>
                <c:pt idx="159" c:formatCode="@">
                  <c:v>2016-08-19</c:v>
                </c:pt>
                <c:pt idx="160" c:formatCode="@">
                  <c:v>2016-08-22</c:v>
                </c:pt>
                <c:pt idx="161" c:formatCode="@">
                  <c:v>2016-08-23</c:v>
                </c:pt>
                <c:pt idx="162" c:formatCode="@">
                  <c:v>2016-08-24</c:v>
                </c:pt>
                <c:pt idx="163" c:formatCode="@">
                  <c:v>2016-08-25</c:v>
                </c:pt>
                <c:pt idx="164" c:formatCode="@">
                  <c:v>2016-08-26</c:v>
                </c:pt>
                <c:pt idx="165" c:formatCode="@">
                  <c:v>2016-08-29</c:v>
                </c:pt>
                <c:pt idx="166" c:formatCode="@">
                  <c:v>2016-08-30</c:v>
                </c:pt>
                <c:pt idx="167" c:formatCode="@">
                  <c:v>2016-08-31</c:v>
                </c:pt>
                <c:pt idx="168" c:formatCode="@">
                  <c:v>2016-09-01</c:v>
                </c:pt>
                <c:pt idx="169" c:formatCode="@">
                  <c:v>2016-09-02</c:v>
                </c:pt>
                <c:pt idx="170" c:formatCode="@">
                  <c:v>2016-09-06</c:v>
                </c:pt>
                <c:pt idx="171" c:formatCode="@">
                  <c:v>2016-09-07</c:v>
                </c:pt>
                <c:pt idx="172" c:formatCode="@">
                  <c:v>2016-09-08</c:v>
                </c:pt>
                <c:pt idx="173" c:formatCode="@">
                  <c:v>2016-09-09</c:v>
                </c:pt>
                <c:pt idx="174" c:formatCode="@">
                  <c:v>2016-09-12</c:v>
                </c:pt>
                <c:pt idx="175" c:formatCode="@">
                  <c:v>2016-09-13</c:v>
                </c:pt>
                <c:pt idx="176" c:formatCode="@">
                  <c:v>2016-09-14</c:v>
                </c:pt>
                <c:pt idx="177" c:formatCode="@">
                  <c:v>2016-09-15</c:v>
                </c:pt>
                <c:pt idx="178" c:formatCode="@">
                  <c:v>2016-09-16</c:v>
                </c:pt>
                <c:pt idx="179" c:formatCode="@">
                  <c:v>2016-09-19</c:v>
                </c:pt>
                <c:pt idx="180" c:formatCode="@">
                  <c:v>2016-09-20</c:v>
                </c:pt>
                <c:pt idx="181" c:formatCode="@">
                  <c:v>2016-09-21</c:v>
                </c:pt>
                <c:pt idx="182" c:formatCode="@">
                  <c:v>2016-09-22</c:v>
                </c:pt>
                <c:pt idx="183" c:formatCode="@">
                  <c:v>2016-09-23</c:v>
                </c:pt>
                <c:pt idx="184" c:formatCode="@">
                  <c:v>2016-09-26</c:v>
                </c:pt>
                <c:pt idx="185" c:formatCode="@">
                  <c:v>2016-09-27</c:v>
                </c:pt>
                <c:pt idx="186" c:formatCode="@">
                  <c:v>2016-09-28</c:v>
                </c:pt>
                <c:pt idx="187" c:formatCode="@">
                  <c:v>2016-09-29</c:v>
                </c:pt>
                <c:pt idx="188" c:formatCode="@">
                  <c:v>2016-09-30</c:v>
                </c:pt>
                <c:pt idx="189" c:formatCode="@">
                  <c:v>2016-10-03</c:v>
                </c:pt>
                <c:pt idx="190" c:formatCode="@">
                  <c:v>2016-10-04</c:v>
                </c:pt>
                <c:pt idx="191" c:formatCode="@">
                  <c:v>2016-10-05</c:v>
                </c:pt>
                <c:pt idx="192" c:formatCode="@">
                  <c:v>2016-10-06</c:v>
                </c:pt>
                <c:pt idx="193" c:formatCode="@">
                  <c:v>2016-10-07</c:v>
                </c:pt>
                <c:pt idx="194" c:formatCode="@">
                  <c:v>2016-10-10</c:v>
                </c:pt>
                <c:pt idx="195" c:formatCode="@">
                  <c:v>2016-10-11</c:v>
                </c:pt>
                <c:pt idx="196" c:formatCode="@">
                  <c:v>2016-10-12</c:v>
                </c:pt>
                <c:pt idx="197" c:formatCode="@">
                  <c:v>2016-10-13</c:v>
                </c:pt>
                <c:pt idx="198" c:formatCode="@">
                  <c:v>2016-10-14</c:v>
                </c:pt>
                <c:pt idx="199" c:formatCode="@">
                  <c:v>2016-10-17</c:v>
                </c:pt>
                <c:pt idx="200" c:formatCode="@">
                  <c:v>2016-10-18</c:v>
                </c:pt>
                <c:pt idx="201" c:formatCode="@">
                  <c:v>2016-10-19</c:v>
                </c:pt>
                <c:pt idx="202" c:formatCode="@">
                  <c:v>2016-10-20</c:v>
                </c:pt>
                <c:pt idx="203" c:formatCode="@">
                  <c:v>2016-10-21</c:v>
                </c:pt>
                <c:pt idx="204" c:formatCode="@">
                  <c:v>2016-10-24</c:v>
                </c:pt>
                <c:pt idx="205" c:formatCode="@">
                  <c:v>2016-10-25</c:v>
                </c:pt>
                <c:pt idx="206" c:formatCode="@">
                  <c:v>2016-10-26</c:v>
                </c:pt>
                <c:pt idx="207" c:formatCode="@">
                  <c:v>2016-10-27</c:v>
                </c:pt>
                <c:pt idx="208" c:formatCode="@">
                  <c:v>2016-10-28</c:v>
                </c:pt>
                <c:pt idx="209" c:formatCode="@">
                  <c:v>2016-10-31</c:v>
                </c:pt>
                <c:pt idx="210" c:formatCode="@">
                  <c:v>2016-11-01</c:v>
                </c:pt>
                <c:pt idx="211" c:formatCode="@">
                  <c:v>2016-11-02</c:v>
                </c:pt>
                <c:pt idx="212" c:formatCode="@">
                  <c:v>2016-11-03</c:v>
                </c:pt>
                <c:pt idx="213" c:formatCode="@">
                  <c:v>2016-11-04</c:v>
                </c:pt>
                <c:pt idx="214" c:formatCode="@">
                  <c:v>2016-11-07</c:v>
                </c:pt>
                <c:pt idx="215" c:formatCode="@">
                  <c:v>2016-11-08</c:v>
                </c:pt>
                <c:pt idx="216" c:formatCode="@">
                  <c:v>2016-11-09</c:v>
                </c:pt>
                <c:pt idx="217" c:formatCode="@">
                  <c:v>2016-11-10</c:v>
                </c:pt>
                <c:pt idx="218" c:formatCode="@">
                  <c:v>2016-11-11</c:v>
                </c:pt>
                <c:pt idx="219" c:formatCode="@">
                  <c:v>2016-11-14</c:v>
                </c:pt>
                <c:pt idx="220" c:formatCode="@">
                  <c:v>2016-11-15</c:v>
                </c:pt>
                <c:pt idx="221" c:formatCode="@">
                  <c:v>2016-11-16</c:v>
                </c:pt>
                <c:pt idx="222" c:formatCode="@">
                  <c:v>2016-11-17</c:v>
                </c:pt>
                <c:pt idx="223" c:formatCode="@">
                  <c:v>2016-11-18</c:v>
                </c:pt>
                <c:pt idx="224" c:formatCode="@">
                  <c:v>2016-11-21</c:v>
                </c:pt>
                <c:pt idx="225" c:formatCode="@">
                  <c:v>2016-11-22</c:v>
                </c:pt>
                <c:pt idx="226" c:formatCode="@">
                  <c:v>2016-11-23</c:v>
                </c:pt>
                <c:pt idx="227" c:formatCode="@">
                  <c:v>2016-11-25</c:v>
                </c:pt>
                <c:pt idx="228" c:formatCode="@">
                  <c:v>2016-11-28</c:v>
                </c:pt>
                <c:pt idx="229" c:formatCode="@">
                  <c:v>2016-11-29</c:v>
                </c:pt>
                <c:pt idx="230" c:formatCode="@">
                  <c:v>2016-11-30</c:v>
                </c:pt>
                <c:pt idx="231" c:formatCode="@">
                  <c:v>2016-12-01</c:v>
                </c:pt>
                <c:pt idx="232" c:formatCode="@">
                  <c:v>2016-12-02</c:v>
                </c:pt>
                <c:pt idx="233" c:formatCode="@">
                  <c:v>2016-12-05</c:v>
                </c:pt>
                <c:pt idx="234" c:formatCode="@">
                  <c:v>2016-12-06</c:v>
                </c:pt>
                <c:pt idx="235" c:formatCode="@">
                  <c:v>2016-12-07</c:v>
                </c:pt>
                <c:pt idx="236" c:formatCode="@">
                  <c:v>2016-12-08</c:v>
                </c:pt>
                <c:pt idx="237" c:formatCode="@">
                  <c:v>2016-12-09</c:v>
                </c:pt>
                <c:pt idx="238" c:formatCode="@">
                  <c:v>2016-12-12</c:v>
                </c:pt>
                <c:pt idx="239" c:formatCode="@">
                  <c:v>2016-12-13</c:v>
                </c:pt>
                <c:pt idx="240" c:formatCode="@">
                  <c:v>2016-12-14</c:v>
                </c:pt>
                <c:pt idx="241" c:formatCode="@">
                  <c:v>2016-12-15</c:v>
                </c:pt>
                <c:pt idx="242" c:formatCode="@">
                  <c:v>2016-12-16</c:v>
                </c:pt>
                <c:pt idx="243" c:formatCode="@">
                  <c:v>2016-12-19</c:v>
                </c:pt>
                <c:pt idx="244" c:formatCode="@">
                  <c:v>2016-12-20</c:v>
                </c:pt>
                <c:pt idx="245" c:formatCode="@">
                  <c:v>2016-12-21</c:v>
                </c:pt>
                <c:pt idx="246" c:formatCode="@">
                  <c:v>2016-12-22</c:v>
                </c:pt>
                <c:pt idx="247" c:formatCode="@">
                  <c:v>2016-12-23</c:v>
                </c:pt>
                <c:pt idx="248" c:formatCode="@">
                  <c:v>2016-12-27</c:v>
                </c:pt>
                <c:pt idx="249" c:formatCode="@">
                  <c:v>2016-12-28</c:v>
                </c:pt>
                <c:pt idx="250" c:formatCode="@">
                  <c:v>2016-12-29</c:v>
                </c:pt>
                <c:pt idx="251" c:formatCode="@">
                  <c:v>2016-12-30</c:v>
                </c:pt>
                <c:pt idx="252" c:formatCode="@">
                  <c:v>2017-01-03</c:v>
                </c:pt>
                <c:pt idx="253" c:formatCode="@">
                  <c:v>2017-01-04</c:v>
                </c:pt>
                <c:pt idx="254" c:formatCode="@">
                  <c:v>2017-01-05</c:v>
                </c:pt>
                <c:pt idx="255" c:formatCode="@">
                  <c:v>2017-01-06</c:v>
                </c:pt>
                <c:pt idx="256" c:formatCode="@">
                  <c:v>2017-01-09</c:v>
                </c:pt>
                <c:pt idx="257" c:formatCode="@">
                  <c:v>2017-01-10</c:v>
                </c:pt>
                <c:pt idx="258" c:formatCode="@">
                  <c:v>2017-01-11</c:v>
                </c:pt>
                <c:pt idx="259" c:formatCode="@">
                  <c:v>2017-01-12</c:v>
                </c:pt>
                <c:pt idx="260" c:formatCode="@">
                  <c:v>2017-01-13</c:v>
                </c:pt>
                <c:pt idx="261" c:formatCode="@">
                  <c:v>2017-01-17</c:v>
                </c:pt>
                <c:pt idx="262" c:formatCode="@">
                  <c:v>2017-01-18</c:v>
                </c:pt>
                <c:pt idx="263" c:formatCode="@">
                  <c:v>2017-01-19</c:v>
                </c:pt>
                <c:pt idx="264" c:formatCode="@">
                  <c:v>2017-01-20</c:v>
                </c:pt>
                <c:pt idx="265" c:formatCode="@">
                  <c:v>2017-01-23</c:v>
                </c:pt>
                <c:pt idx="266" c:formatCode="@">
                  <c:v>2017-01-24</c:v>
                </c:pt>
                <c:pt idx="267" c:formatCode="@">
                  <c:v>2017-01-25</c:v>
                </c:pt>
                <c:pt idx="268" c:formatCode="@">
                  <c:v>2017-01-26</c:v>
                </c:pt>
                <c:pt idx="269" c:formatCode="@">
                  <c:v>2017-01-27</c:v>
                </c:pt>
                <c:pt idx="270" c:formatCode="@">
                  <c:v>2017-01-30</c:v>
                </c:pt>
                <c:pt idx="271" c:formatCode="@">
                  <c:v>2017-01-31</c:v>
                </c:pt>
                <c:pt idx="272" c:formatCode="@">
                  <c:v>2017-02-01</c:v>
                </c:pt>
                <c:pt idx="273" c:formatCode="@">
                  <c:v>2017-02-02</c:v>
                </c:pt>
                <c:pt idx="274" c:formatCode="@">
                  <c:v>2017-02-03</c:v>
                </c:pt>
                <c:pt idx="275" c:formatCode="@">
                  <c:v>2017-02-06</c:v>
                </c:pt>
                <c:pt idx="276" c:formatCode="@">
                  <c:v>2017-02-07</c:v>
                </c:pt>
                <c:pt idx="277" c:formatCode="@">
                  <c:v>2017-02-08</c:v>
                </c:pt>
                <c:pt idx="278" c:formatCode="@">
                  <c:v>2017-02-09</c:v>
                </c:pt>
                <c:pt idx="279" c:formatCode="@">
                  <c:v>2017-02-10</c:v>
                </c:pt>
                <c:pt idx="280" c:formatCode="@">
                  <c:v>2017-02-13</c:v>
                </c:pt>
                <c:pt idx="281" c:formatCode="@">
                  <c:v>2017-02-14</c:v>
                </c:pt>
                <c:pt idx="282" c:formatCode="@">
                  <c:v>2017-02-15</c:v>
                </c:pt>
                <c:pt idx="283" c:formatCode="@">
                  <c:v>2017-02-16</c:v>
                </c:pt>
                <c:pt idx="284" c:formatCode="@">
                  <c:v>2017-02-17</c:v>
                </c:pt>
                <c:pt idx="285" c:formatCode="@">
                  <c:v>2017-02-21</c:v>
                </c:pt>
                <c:pt idx="286" c:formatCode="@">
                  <c:v>2017-02-22</c:v>
                </c:pt>
                <c:pt idx="287" c:formatCode="@">
                  <c:v>2017-02-23</c:v>
                </c:pt>
                <c:pt idx="288" c:formatCode="@">
                  <c:v>2017-02-24</c:v>
                </c:pt>
                <c:pt idx="289" c:formatCode="@">
                  <c:v>2017-02-27</c:v>
                </c:pt>
                <c:pt idx="290" c:formatCode="@">
                  <c:v>2017-02-28</c:v>
                </c:pt>
                <c:pt idx="291" c:formatCode="@">
                  <c:v>2017-03-01</c:v>
                </c:pt>
                <c:pt idx="292" c:formatCode="@">
                  <c:v>2017-03-02</c:v>
                </c:pt>
                <c:pt idx="293" c:formatCode="@">
                  <c:v>2017-03-03</c:v>
                </c:pt>
                <c:pt idx="294" c:formatCode="@">
                  <c:v>2017-03-06</c:v>
                </c:pt>
                <c:pt idx="295" c:formatCode="@">
                  <c:v>2017-03-07</c:v>
                </c:pt>
                <c:pt idx="296" c:formatCode="@">
                  <c:v>2017-03-08</c:v>
                </c:pt>
                <c:pt idx="297" c:formatCode="@">
                  <c:v>2017-03-09</c:v>
                </c:pt>
                <c:pt idx="298" c:formatCode="@">
                  <c:v>2017-03-10</c:v>
                </c:pt>
                <c:pt idx="299" c:formatCode="@">
                  <c:v>2017-03-13</c:v>
                </c:pt>
                <c:pt idx="300" c:formatCode="@">
                  <c:v>2017-03-14</c:v>
                </c:pt>
                <c:pt idx="301" c:formatCode="@">
                  <c:v>2017-03-15</c:v>
                </c:pt>
                <c:pt idx="302" c:formatCode="@">
                  <c:v>2017-03-16</c:v>
                </c:pt>
                <c:pt idx="303" c:formatCode="@">
                  <c:v>2017-03-17</c:v>
                </c:pt>
                <c:pt idx="304" c:formatCode="@">
                  <c:v>2017-03-20</c:v>
                </c:pt>
                <c:pt idx="305" c:formatCode="@">
                  <c:v>2017-03-21</c:v>
                </c:pt>
                <c:pt idx="306" c:formatCode="@">
                  <c:v>2017-03-22</c:v>
                </c:pt>
                <c:pt idx="307" c:formatCode="@">
                  <c:v>2017-03-23</c:v>
                </c:pt>
                <c:pt idx="308" c:formatCode="@">
                  <c:v>2017-03-24</c:v>
                </c:pt>
                <c:pt idx="309" c:formatCode="@">
                  <c:v>2017-03-27</c:v>
                </c:pt>
                <c:pt idx="310" c:formatCode="@">
                  <c:v>2017-03-28</c:v>
                </c:pt>
                <c:pt idx="311" c:formatCode="@">
                  <c:v>2017-03-29</c:v>
                </c:pt>
                <c:pt idx="312" c:formatCode="@">
                  <c:v>2017-03-30</c:v>
                </c:pt>
                <c:pt idx="313" c:formatCode="@">
                  <c:v>2017-03-31</c:v>
                </c:pt>
                <c:pt idx="314" c:formatCode="@">
                  <c:v>2017-04-03</c:v>
                </c:pt>
                <c:pt idx="315" c:formatCode="@">
                  <c:v>2017-04-04</c:v>
                </c:pt>
                <c:pt idx="316" c:formatCode="@">
                  <c:v>2017-04-05</c:v>
                </c:pt>
                <c:pt idx="317" c:formatCode="@">
                  <c:v>2017-04-06</c:v>
                </c:pt>
                <c:pt idx="318" c:formatCode="@">
                  <c:v>2017-04-07</c:v>
                </c:pt>
                <c:pt idx="319" c:formatCode="@">
                  <c:v>2017-04-10</c:v>
                </c:pt>
                <c:pt idx="320" c:formatCode="@">
                  <c:v>2017-04-11</c:v>
                </c:pt>
                <c:pt idx="321" c:formatCode="@">
                  <c:v>2017-04-12</c:v>
                </c:pt>
                <c:pt idx="322" c:formatCode="@">
                  <c:v>2017-04-13</c:v>
                </c:pt>
                <c:pt idx="323" c:formatCode="@">
                  <c:v>2017-04-17</c:v>
                </c:pt>
                <c:pt idx="324" c:formatCode="@">
                  <c:v>2017-04-18</c:v>
                </c:pt>
                <c:pt idx="325" c:formatCode="@">
                  <c:v>2017-04-19</c:v>
                </c:pt>
                <c:pt idx="326" c:formatCode="@">
                  <c:v>2017-04-20</c:v>
                </c:pt>
                <c:pt idx="327" c:formatCode="@">
                  <c:v>2017-04-21</c:v>
                </c:pt>
                <c:pt idx="328" c:formatCode="@">
                  <c:v>2017-04-24</c:v>
                </c:pt>
                <c:pt idx="329" c:formatCode="@">
                  <c:v>2017-04-25</c:v>
                </c:pt>
                <c:pt idx="330" c:formatCode="@">
                  <c:v>2017-04-26</c:v>
                </c:pt>
                <c:pt idx="331" c:formatCode="@">
                  <c:v>2017-04-27</c:v>
                </c:pt>
                <c:pt idx="332" c:formatCode="@">
                  <c:v>2017-04-28</c:v>
                </c:pt>
                <c:pt idx="333" c:formatCode="@">
                  <c:v>2017-05-01</c:v>
                </c:pt>
                <c:pt idx="334" c:formatCode="@">
                  <c:v>2017-05-02</c:v>
                </c:pt>
                <c:pt idx="335" c:formatCode="@">
                  <c:v>2017-05-03</c:v>
                </c:pt>
                <c:pt idx="336" c:formatCode="@">
                  <c:v>2017-05-04</c:v>
                </c:pt>
                <c:pt idx="337" c:formatCode="@">
                  <c:v>2017-05-05</c:v>
                </c:pt>
                <c:pt idx="338" c:formatCode="@">
                  <c:v>2017-05-08</c:v>
                </c:pt>
                <c:pt idx="339" c:formatCode="@">
                  <c:v>2017-05-09</c:v>
                </c:pt>
                <c:pt idx="340" c:formatCode="@">
                  <c:v>2017-05-10</c:v>
                </c:pt>
                <c:pt idx="341" c:formatCode="@">
                  <c:v>2017-05-11</c:v>
                </c:pt>
                <c:pt idx="342" c:formatCode="@">
                  <c:v>2017-05-12</c:v>
                </c:pt>
                <c:pt idx="343" c:formatCode="@">
                  <c:v>2017-05-15</c:v>
                </c:pt>
                <c:pt idx="344" c:formatCode="@">
                  <c:v>2017-05-16</c:v>
                </c:pt>
                <c:pt idx="345" c:formatCode="@">
                  <c:v>2017-05-17</c:v>
                </c:pt>
                <c:pt idx="346" c:formatCode="@">
                  <c:v>2017-05-18</c:v>
                </c:pt>
                <c:pt idx="347" c:formatCode="@">
                  <c:v>2017-05-19</c:v>
                </c:pt>
                <c:pt idx="348" c:formatCode="@">
                  <c:v>2017-05-22</c:v>
                </c:pt>
                <c:pt idx="349" c:formatCode="@">
                  <c:v>2017-05-23</c:v>
                </c:pt>
                <c:pt idx="350" c:formatCode="@">
                  <c:v>2017-05-24</c:v>
                </c:pt>
                <c:pt idx="351" c:formatCode="@">
                  <c:v>2017-05-25</c:v>
                </c:pt>
                <c:pt idx="352" c:formatCode="@">
                  <c:v>2017-05-26</c:v>
                </c:pt>
                <c:pt idx="353" c:formatCode="@">
                  <c:v>2017-05-30</c:v>
                </c:pt>
                <c:pt idx="354" c:formatCode="@">
                  <c:v>2017-05-31</c:v>
                </c:pt>
                <c:pt idx="355" c:formatCode="@">
                  <c:v>2017-06-01</c:v>
                </c:pt>
                <c:pt idx="356" c:formatCode="@">
                  <c:v>2017-06-02</c:v>
                </c:pt>
                <c:pt idx="357" c:formatCode="@">
                  <c:v>2017-06-05</c:v>
                </c:pt>
                <c:pt idx="358" c:formatCode="@">
                  <c:v>2017-06-06</c:v>
                </c:pt>
                <c:pt idx="359" c:formatCode="@">
                  <c:v>2017-06-07</c:v>
                </c:pt>
                <c:pt idx="360" c:formatCode="@">
                  <c:v>2017-06-08</c:v>
                </c:pt>
                <c:pt idx="361" c:formatCode="@">
                  <c:v>2017-06-09</c:v>
                </c:pt>
                <c:pt idx="362" c:formatCode="@">
                  <c:v>2017-06-12</c:v>
                </c:pt>
                <c:pt idx="363" c:formatCode="@">
                  <c:v>2017-06-13</c:v>
                </c:pt>
                <c:pt idx="364" c:formatCode="@">
                  <c:v>2017-06-14</c:v>
                </c:pt>
                <c:pt idx="365" c:formatCode="@">
                  <c:v>2017-06-15</c:v>
                </c:pt>
                <c:pt idx="366" c:formatCode="@">
                  <c:v>2017-06-16</c:v>
                </c:pt>
                <c:pt idx="367" c:formatCode="@">
                  <c:v>2017-06-19</c:v>
                </c:pt>
                <c:pt idx="368" c:formatCode="@">
                  <c:v>2017-06-20</c:v>
                </c:pt>
                <c:pt idx="369" c:formatCode="@">
                  <c:v>2017-06-21</c:v>
                </c:pt>
                <c:pt idx="370" c:formatCode="@">
                  <c:v>2017-06-22</c:v>
                </c:pt>
                <c:pt idx="371" c:formatCode="@">
                  <c:v>2017-06-23</c:v>
                </c:pt>
                <c:pt idx="372" c:formatCode="@">
                  <c:v>2017-06-26</c:v>
                </c:pt>
                <c:pt idx="373" c:formatCode="@">
                  <c:v>2017-06-27</c:v>
                </c:pt>
                <c:pt idx="374" c:formatCode="@">
                  <c:v>2017-06-28</c:v>
                </c:pt>
                <c:pt idx="375" c:formatCode="@">
                  <c:v>2017-06-29</c:v>
                </c:pt>
                <c:pt idx="376" c:formatCode="@">
                  <c:v>2017-06-30</c:v>
                </c:pt>
                <c:pt idx="377" c:formatCode="@">
                  <c:v>2017-07-03</c:v>
                </c:pt>
                <c:pt idx="378" c:formatCode="@">
                  <c:v>2017-07-05</c:v>
                </c:pt>
                <c:pt idx="379" c:formatCode="@">
                  <c:v>2017-07-06</c:v>
                </c:pt>
                <c:pt idx="380" c:formatCode="@">
                  <c:v>2017-07-07</c:v>
                </c:pt>
                <c:pt idx="381" c:formatCode="@">
                  <c:v>2017-07-10</c:v>
                </c:pt>
                <c:pt idx="382" c:formatCode="@">
                  <c:v>2017-07-11</c:v>
                </c:pt>
                <c:pt idx="383" c:formatCode="@">
                  <c:v>2017-07-12</c:v>
                </c:pt>
                <c:pt idx="384" c:formatCode="@">
                  <c:v>2017-07-13</c:v>
                </c:pt>
                <c:pt idx="385" c:formatCode="@">
                  <c:v>2017-07-14</c:v>
                </c:pt>
                <c:pt idx="386" c:formatCode="@">
                  <c:v>2017-07-17</c:v>
                </c:pt>
                <c:pt idx="387" c:formatCode="@">
                  <c:v>2017-07-18</c:v>
                </c:pt>
                <c:pt idx="388" c:formatCode="@">
                  <c:v>2017-07-19</c:v>
                </c:pt>
                <c:pt idx="389" c:formatCode="@">
                  <c:v>2017-07-20</c:v>
                </c:pt>
                <c:pt idx="390" c:formatCode="@">
                  <c:v>2017-07-21</c:v>
                </c:pt>
                <c:pt idx="391" c:formatCode="@">
                  <c:v>2017-07-24</c:v>
                </c:pt>
                <c:pt idx="392" c:formatCode="@">
                  <c:v>2017-07-25</c:v>
                </c:pt>
                <c:pt idx="393" c:formatCode="@">
                  <c:v>2017-07-26</c:v>
                </c:pt>
                <c:pt idx="394" c:formatCode="@">
                  <c:v>2017-07-27</c:v>
                </c:pt>
                <c:pt idx="395" c:formatCode="@">
                  <c:v>2017-07-28</c:v>
                </c:pt>
                <c:pt idx="396" c:formatCode="@">
                  <c:v>2017-07-31</c:v>
                </c:pt>
                <c:pt idx="397" c:formatCode="@">
                  <c:v>2017-08-01</c:v>
                </c:pt>
                <c:pt idx="398" c:formatCode="@">
                  <c:v>2017-08-02</c:v>
                </c:pt>
                <c:pt idx="399" c:formatCode="@">
                  <c:v>2017-08-03</c:v>
                </c:pt>
                <c:pt idx="400" c:formatCode="@">
                  <c:v>2017-08-04</c:v>
                </c:pt>
                <c:pt idx="401" c:formatCode="@">
                  <c:v>2017-08-07</c:v>
                </c:pt>
                <c:pt idx="402" c:formatCode="@">
                  <c:v>2017-08-08</c:v>
                </c:pt>
                <c:pt idx="403" c:formatCode="@">
                  <c:v>2017-08-09</c:v>
                </c:pt>
                <c:pt idx="404" c:formatCode="@">
                  <c:v>2017-08-10</c:v>
                </c:pt>
                <c:pt idx="405" c:formatCode="@">
                  <c:v>2017-08-11</c:v>
                </c:pt>
                <c:pt idx="406" c:formatCode="@">
                  <c:v>2017-08-14</c:v>
                </c:pt>
                <c:pt idx="407" c:formatCode="@">
                  <c:v>2017-08-15</c:v>
                </c:pt>
                <c:pt idx="408" c:formatCode="@">
                  <c:v>2017-08-16</c:v>
                </c:pt>
                <c:pt idx="409" c:formatCode="@">
                  <c:v>2017-08-17</c:v>
                </c:pt>
                <c:pt idx="410" c:formatCode="@">
                  <c:v>2017-08-18</c:v>
                </c:pt>
                <c:pt idx="411" c:formatCode="@">
                  <c:v>2017-08-21</c:v>
                </c:pt>
                <c:pt idx="412" c:formatCode="@">
                  <c:v>2017-08-22</c:v>
                </c:pt>
                <c:pt idx="413" c:formatCode="@">
                  <c:v>2017-08-23</c:v>
                </c:pt>
                <c:pt idx="414" c:formatCode="@">
                  <c:v>2017-08-24</c:v>
                </c:pt>
                <c:pt idx="415" c:formatCode="@">
                  <c:v>2017-08-25</c:v>
                </c:pt>
                <c:pt idx="416" c:formatCode="@">
                  <c:v>2017-08-28</c:v>
                </c:pt>
                <c:pt idx="417" c:formatCode="@">
                  <c:v>2017-08-29</c:v>
                </c:pt>
                <c:pt idx="418" c:formatCode="@">
                  <c:v>2017-08-30</c:v>
                </c:pt>
                <c:pt idx="419" c:formatCode="@">
                  <c:v>2017-08-31</c:v>
                </c:pt>
                <c:pt idx="420" c:formatCode="@">
                  <c:v>2017-09-01</c:v>
                </c:pt>
                <c:pt idx="421" c:formatCode="@">
                  <c:v>2017-09-05</c:v>
                </c:pt>
                <c:pt idx="422" c:formatCode="@">
                  <c:v>2017-09-06</c:v>
                </c:pt>
                <c:pt idx="423" c:formatCode="@">
                  <c:v>2017-09-07</c:v>
                </c:pt>
                <c:pt idx="424" c:formatCode="@">
                  <c:v>2017-09-08</c:v>
                </c:pt>
                <c:pt idx="425" c:formatCode="@">
                  <c:v>2017-09-11</c:v>
                </c:pt>
                <c:pt idx="426" c:formatCode="@">
                  <c:v>2017-09-12</c:v>
                </c:pt>
                <c:pt idx="427" c:formatCode="@">
                  <c:v>2017-09-13</c:v>
                </c:pt>
                <c:pt idx="428" c:formatCode="@">
                  <c:v>2017-09-14</c:v>
                </c:pt>
                <c:pt idx="429" c:formatCode="@">
                  <c:v>2017-09-15</c:v>
                </c:pt>
                <c:pt idx="430" c:formatCode="@">
                  <c:v>2017-09-18</c:v>
                </c:pt>
                <c:pt idx="431" c:formatCode="@">
                  <c:v>2017-09-19</c:v>
                </c:pt>
                <c:pt idx="432" c:formatCode="@">
                  <c:v>2017-09-20</c:v>
                </c:pt>
                <c:pt idx="433" c:formatCode="@">
                  <c:v>2017-09-21</c:v>
                </c:pt>
                <c:pt idx="434" c:formatCode="@">
                  <c:v>2017-09-22</c:v>
                </c:pt>
                <c:pt idx="435" c:formatCode="@">
                  <c:v>2017-09-25</c:v>
                </c:pt>
                <c:pt idx="436" c:formatCode="@">
                  <c:v>2017-09-26</c:v>
                </c:pt>
                <c:pt idx="437" c:formatCode="@">
                  <c:v>2017-09-27</c:v>
                </c:pt>
                <c:pt idx="438" c:formatCode="@">
                  <c:v>2017-09-28</c:v>
                </c:pt>
                <c:pt idx="439" c:formatCode="@">
                  <c:v>2017-09-29</c:v>
                </c:pt>
                <c:pt idx="440" c:formatCode="@">
                  <c:v>2017-10-02</c:v>
                </c:pt>
                <c:pt idx="441" c:formatCode="@">
                  <c:v>2017-10-03</c:v>
                </c:pt>
                <c:pt idx="442" c:formatCode="@">
                  <c:v>2017-10-04</c:v>
                </c:pt>
                <c:pt idx="443" c:formatCode="@">
                  <c:v>2017-10-05</c:v>
                </c:pt>
                <c:pt idx="444" c:formatCode="@">
                  <c:v>2017-10-06</c:v>
                </c:pt>
                <c:pt idx="445" c:formatCode="@">
                  <c:v>2017-10-09</c:v>
                </c:pt>
                <c:pt idx="446" c:formatCode="@">
                  <c:v>2017-10-10</c:v>
                </c:pt>
                <c:pt idx="447" c:formatCode="@">
                  <c:v>2017-10-11</c:v>
                </c:pt>
                <c:pt idx="448" c:formatCode="@">
                  <c:v>2017-10-12</c:v>
                </c:pt>
                <c:pt idx="449" c:formatCode="@">
                  <c:v>2017-10-13</c:v>
                </c:pt>
                <c:pt idx="450" c:formatCode="@">
                  <c:v>2017-10-16</c:v>
                </c:pt>
                <c:pt idx="451" c:formatCode="@">
                  <c:v>2017-10-17</c:v>
                </c:pt>
                <c:pt idx="452" c:formatCode="@">
                  <c:v>2017-10-18</c:v>
                </c:pt>
                <c:pt idx="453" c:formatCode="@">
                  <c:v>2017-10-19</c:v>
                </c:pt>
                <c:pt idx="454" c:formatCode="@">
                  <c:v>2017-10-20</c:v>
                </c:pt>
                <c:pt idx="455" c:formatCode="@">
                  <c:v>2017-10-23</c:v>
                </c:pt>
                <c:pt idx="456" c:formatCode="@">
                  <c:v>2017-10-24</c:v>
                </c:pt>
                <c:pt idx="457" c:formatCode="@">
                  <c:v>2017-10-25</c:v>
                </c:pt>
                <c:pt idx="458" c:formatCode="@">
                  <c:v>2017-10-26</c:v>
                </c:pt>
                <c:pt idx="459" c:formatCode="@">
                  <c:v>2017-10-27</c:v>
                </c:pt>
                <c:pt idx="460" c:formatCode="@">
                  <c:v>2017-10-30</c:v>
                </c:pt>
                <c:pt idx="461" c:formatCode="@">
                  <c:v>2017-10-31</c:v>
                </c:pt>
                <c:pt idx="462" c:formatCode="@">
                  <c:v>2017-11-01</c:v>
                </c:pt>
                <c:pt idx="463" c:formatCode="@">
                  <c:v>2017-11-02</c:v>
                </c:pt>
                <c:pt idx="464" c:formatCode="@">
                  <c:v>2017-11-03</c:v>
                </c:pt>
                <c:pt idx="465" c:formatCode="@">
                  <c:v>2017-11-06</c:v>
                </c:pt>
                <c:pt idx="466" c:formatCode="@">
                  <c:v>2017-11-07</c:v>
                </c:pt>
                <c:pt idx="467" c:formatCode="@">
                  <c:v>2017-11-08</c:v>
                </c:pt>
                <c:pt idx="468" c:formatCode="@">
                  <c:v>2017-11-09</c:v>
                </c:pt>
                <c:pt idx="469" c:formatCode="@">
                  <c:v>2017-11-10</c:v>
                </c:pt>
                <c:pt idx="470" c:formatCode="@">
                  <c:v>2017-11-13</c:v>
                </c:pt>
                <c:pt idx="471" c:formatCode="@">
                  <c:v>2017-11-14</c:v>
                </c:pt>
                <c:pt idx="472" c:formatCode="@">
                  <c:v>2017-11-15</c:v>
                </c:pt>
                <c:pt idx="473" c:formatCode="@">
                  <c:v>2017-11-16</c:v>
                </c:pt>
                <c:pt idx="474" c:formatCode="@">
                  <c:v>2017-11-17</c:v>
                </c:pt>
                <c:pt idx="475" c:formatCode="@">
                  <c:v>2017-11-20</c:v>
                </c:pt>
                <c:pt idx="476" c:formatCode="@">
                  <c:v>2017-11-21</c:v>
                </c:pt>
                <c:pt idx="477" c:formatCode="@">
                  <c:v>2017-11-22</c:v>
                </c:pt>
                <c:pt idx="478" c:formatCode="@">
                  <c:v>2017-11-24</c:v>
                </c:pt>
                <c:pt idx="479" c:formatCode="@">
                  <c:v>2017-11-27</c:v>
                </c:pt>
                <c:pt idx="480" c:formatCode="@">
                  <c:v>2017-11-28</c:v>
                </c:pt>
                <c:pt idx="481" c:formatCode="@">
                  <c:v>2017-11-29</c:v>
                </c:pt>
                <c:pt idx="482" c:formatCode="@">
                  <c:v>2017-11-30</c:v>
                </c:pt>
                <c:pt idx="483" c:formatCode="@">
                  <c:v>2017-12-01</c:v>
                </c:pt>
                <c:pt idx="484" c:formatCode="@">
                  <c:v>2017-12-04</c:v>
                </c:pt>
                <c:pt idx="485" c:formatCode="@">
                  <c:v>2017-12-05</c:v>
                </c:pt>
                <c:pt idx="486" c:formatCode="@">
                  <c:v>2017-12-06</c:v>
                </c:pt>
                <c:pt idx="487" c:formatCode="@">
                  <c:v>2017-12-07</c:v>
                </c:pt>
                <c:pt idx="488" c:formatCode="@">
                  <c:v>2017-12-08</c:v>
                </c:pt>
                <c:pt idx="489" c:formatCode="@">
                  <c:v>2017-12-11</c:v>
                </c:pt>
                <c:pt idx="490" c:formatCode="@">
                  <c:v>2017-12-12</c:v>
                </c:pt>
                <c:pt idx="491" c:formatCode="@">
                  <c:v>2017-12-13</c:v>
                </c:pt>
                <c:pt idx="492" c:formatCode="@">
                  <c:v>2017-12-14</c:v>
                </c:pt>
                <c:pt idx="493" c:formatCode="@">
                  <c:v>2017-12-15</c:v>
                </c:pt>
                <c:pt idx="494" c:formatCode="@">
                  <c:v>2017-12-18</c:v>
                </c:pt>
                <c:pt idx="495" c:formatCode="@">
                  <c:v>2017-12-19</c:v>
                </c:pt>
                <c:pt idx="496" c:formatCode="@">
                  <c:v>2017-12-20</c:v>
                </c:pt>
                <c:pt idx="497" c:formatCode="@">
                  <c:v>2017-12-21</c:v>
                </c:pt>
                <c:pt idx="498" c:formatCode="@">
                  <c:v>2017-12-22</c:v>
                </c:pt>
                <c:pt idx="499" c:formatCode="@">
                  <c:v>2017-12-26</c:v>
                </c:pt>
                <c:pt idx="500" c:formatCode="@">
                  <c:v>2017-12-27</c:v>
                </c:pt>
                <c:pt idx="501" c:formatCode="@">
                  <c:v>2017-12-28</c:v>
                </c:pt>
                <c:pt idx="502" c:formatCode="@">
                  <c:v>2017-12-29</c:v>
                </c:pt>
                <c:pt idx="503" c:formatCode="@">
                  <c:v>2018-01-02</c:v>
                </c:pt>
                <c:pt idx="504" c:formatCode="@">
                  <c:v>2018-01-03</c:v>
                </c:pt>
                <c:pt idx="505" c:formatCode="@">
                  <c:v>2018-01-04</c:v>
                </c:pt>
                <c:pt idx="506" c:formatCode="@">
                  <c:v>2018-01-05</c:v>
                </c:pt>
                <c:pt idx="507" c:formatCode="@">
                  <c:v>2018-01-08</c:v>
                </c:pt>
                <c:pt idx="508" c:formatCode="@">
                  <c:v>2018-01-09</c:v>
                </c:pt>
                <c:pt idx="509" c:formatCode="@">
                  <c:v>2018-01-10</c:v>
                </c:pt>
                <c:pt idx="510" c:formatCode="@">
                  <c:v>2018-01-11</c:v>
                </c:pt>
                <c:pt idx="511" c:formatCode="@">
                  <c:v>2018-01-12</c:v>
                </c:pt>
                <c:pt idx="512" c:formatCode="@">
                  <c:v>2018-01-16</c:v>
                </c:pt>
                <c:pt idx="513" c:formatCode="@">
                  <c:v>2018-01-17</c:v>
                </c:pt>
                <c:pt idx="514" c:formatCode="@">
                  <c:v>2018-01-18</c:v>
                </c:pt>
                <c:pt idx="515" c:formatCode="@">
                  <c:v>2018-01-19</c:v>
                </c:pt>
                <c:pt idx="516" c:formatCode="@">
                  <c:v>2018-01-22</c:v>
                </c:pt>
                <c:pt idx="517" c:formatCode="@">
                  <c:v>2018-01-23</c:v>
                </c:pt>
                <c:pt idx="518" c:formatCode="@">
                  <c:v>2018-01-24</c:v>
                </c:pt>
                <c:pt idx="519" c:formatCode="@">
                  <c:v>2018-01-25</c:v>
                </c:pt>
                <c:pt idx="520" c:formatCode="@">
                  <c:v>2018-01-26</c:v>
                </c:pt>
                <c:pt idx="521" c:formatCode="@">
                  <c:v>2018-01-29</c:v>
                </c:pt>
                <c:pt idx="522" c:formatCode="@">
                  <c:v>2018-01-30</c:v>
                </c:pt>
                <c:pt idx="523" c:formatCode="@">
                  <c:v>2018-01-31</c:v>
                </c:pt>
                <c:pt idx="524" c:formatCode="@">
                  <c:v>2018-02-01</c:v>
                </c:pt>
                <c:pt idx="525" c:formatCode="@">
                  <c:v>2018-02-02</c:v>
                </c:pt>
                <c:pt idx="526" c:formatCode="@">
                  <c:v>2018-02-05</c:v>
                </c:pt>
                <c:pt idx="527" c:formatCode="@">
                  <c:v>2018-02-06</c:v>
                </c:pt>
                <c:pt idx="528" c:formatCode="@">
                  <c:v>2018-02-07</c:v>
                </c:pt>
                <c:pt idx="529" c:formatCode="@">
                  <c:v>2018-02-08</c:v>
                </c:pt>
                <c:pt idx="530" c:formatCode="@">
                  <c:v>2018-02-09</c:v>
                </c:pt>
                <c:pt idx="531" c:formatCode="@">
                  <c:v>2018-02-12</c:v>
                </c:pt>
                <c:pt idx="532" c:formatCode="@">
                  <c:v>2018-02-13</c:v>
                </c:pt>
                <c:pt idx="533" c:formatCode="@">
                  <c:v>2018-02-14</c:v>
                </c:pt>
                <c:pt idx="534" c:formatCode="@">
                  <c:v>2018-02-15</c:v>
                </c:pt>
                <c:pt idx="535" c:formatCode="@">
                  <c:v>2018-02-16</c:v>
                </c:pt>
                <c:pt idx="536" c:formatCode="@">
                  <c:v>2018-02-20</c:v>
                </c:pt>
                <c:pt idx="537" c:formatCode="@">
                  <c:v>2018-02-21</c:v>
                </c:pt>
                <c:pt idx="538" c:formatCode="@">
                  <c:v>2018-02-22</c:v>
                </c:pt>
                <c:pt idx="539" c:formatCode="@">
                  <c:v>2018-02-23</c:v>
                </c:pt>
                <c:pt idx="540" c:formatCode="@">
                  <c:v>2018-02-26</c:v>
                </c:pt>
                <c:pt idx="541" c:formatCode="@">
                  <c:v>2018-02-27</c:v>
                </c:pt>
                <c:pt idx="542" c:formatCode="@">
                  <c:v>2018-02-28</c:v>
                </c:pt>
                <c:pt idx="543" c:formatCode="@">
                  <c:v>2018-03-01</c:v>
                </c:pt>
                <c:pt idx="544" c:formatCode="@">
                  <c:v>2018-03-02</c:v>
                </c:pt>
                <c:pt idx="545" c:formatCode="@">
                  <c:v>2018-03-05</c:v>
                </c:pt>
                <c:pt idx="546" c:formatCode="@">
                  <c:v>2018-03-06</c:v>
                </c:pt>
                <c:pt idx="547" c:formatCode="@">
                  <c:v>2018-03-07</c:v>
                </c:pt>
                <c:pt idx="548" c:formatCode="@">
                  <c:v>2018-03-08</c:v>
                </c:pt>
                <c:pt idx="549" c:formatCode="@">
                  <c:v>2018-03-09</c:v>
                </c:pt>
                <c:pt idx="550" c:formatCode="@">
                  <c:v>2018-03-12</c:v>
                </c:pt>
                <c:pt idx="551" c:formatCode="@">
                  <c:v>2018-03-13</c:v>
                </c:pt>
                <c:pt idx="552" c:formatCode="@">
                  <c:v>2018-03-14</c:v>
                </c:pt>
                <c:pt idx="553" c:formatCode="@">
                  <c:v>2018-03-15</c:v>
                </c:pt>
                <c:pt idx="554" c:formatCode="@">
                  <c:v>2018-03-16</c:v>
                </c:pt>
                <c:pt idx="555" c:formatCode="@">
                  <c:v>2018-03-19</c:v>
                </c:pt>
                <c:pt idx="556" c:formatCode="@">
                  <c:v>2018-03-20</c:v>
                </c:pt>
                <c:pt idx="557" c:formatCode="@">
                  <c:v>2018-03-21</c:v>
                </c:pt>
                <c:pt idx="558" c:formatCode="@">
                  <c:v>2018-03-22</c:v>
                </c:pt>
                <c:pt idx="559" c:formatCode="@">
                  <c:v>2018-03-23</c:v>
                </c:pt>
                <c:pt idx="560" c:formatCode="@">
                  <c:v>2018-03-26</c:v>
                </c:pt>
                <c:pt idx="561" c:formatCode="@">
                  <c:v>2018-03-27</c:v>
                </c:pt>
                <c:pt idx="562" c:formatCode="@">
                  <c:v>2018-03-28</c:v>
                </c:pt>
                <c:pt idx="563" c:formatCode="@">
                  <c:v>2018-03-29</c:v>
                </c:pt>
                <c:pt idx="564" c:formatCode="@">
                  <c:v>2018-04-02</c:v>
                </c:pt>
                <c:pt idx="565" c:formatCode="@">
                  <c:v>2018-04-03</c:v>
                </c:pt>
                <c:pt idx="566" c:formatCode="@">
                  <c:v>2018-04-04</c:v>
                </c:pt>
                <c:pt idx="567" c:formatCode="@">
                  <c:v>2018-04-05</c:v>
                </c:pt>
                <c:pt idx="568" c:formatCode="@">
                  <c:v>2018-04-06</c:v>
                </c:pt>
                <c:pt idx="569" c:formatCode="@">
                  <c:v>2018-04-09</c:v>
                </c:pt>
                <c:pt idx="570" c:formatCode="@">
                  <c:v>2018-04-10</c:v>
                </c:pt>
                <c:pt idx="571" c:formatCode="@">
                  <c:v>2018-04-11</c:v>
                </c:pt>
                <c:pt idx="572" c:formatCode="@">
                  <c:v>2018-04-12</c:v>
                </c:pt>
                <c:pt idx="573" c:formatCode="@">
                  <c:v>2018-04-13</c:v>
                </c:pt>
                <c:pt idx="574" c:formatCode="@">
                  <c:v>2018-04-16</c:v>
                </c:pt>
                <c:pt idx="575" c:formatCode="@">
                  <c:v>2018-04-17</c:v>
                </c:pt>
                <c:pt idx="576" c:formatCode="@">
                  <c:v>2018-04-18</c:v>
                </c:pt>
                <c:pt idx="577" c:formatCode="@">
                  <c:v>2018-04-19</c:v>
                </c:pt>
                <c:pt idx="578" c:formatCode="@">
                  <c:v>2018-04-20</c:v>
                </c:pt>
                <c:pt idx="579" c:formatCode="@">
                  <c:v>2018-04-23</c:v>
                </c:pt>
                <c:pt idx="580" c:formatCode="@">
                  <c:v>2018-04-24</c:v>
                </c:pt>
                <c:pt idx="581" c:formatCode="@">
                  <c:v>2018-04-25</c:v>
                </c:pt>
                <c:pt idx="582" c:formatCode="@">
                  <c:v>2018-04-26</c:v>
                </c:pt>
                <c:pt idx="583" c:formatCode="@">
                  <c:v>2018-04-27</c:v>
                </c:pt>
                <c:pt idx="584" c:formatCode="@">
                  <c:v>2018-04-30</c:v>
                </c:pt>
                <c:pt idx="585" c:formatCode="@">
                  <c:v>2018-05-01</c:v>
                </c:pt>
                <c:pt idx="586" c:formatCode="@">
                  <c:v>2018-05-02</c:v>
                </c:pt>
                <c:pt idx="587" c:formatCode="@">
                  <c:v>2018-05-03</c:v>
                </c:pt>
                <c:pt idx="588" c:formatCode="@">
                  <c:v>2018-05-04</c:v>
                </c:pt>
                <c:pt idx="589" c:formatCode="@">
                  <c:v>2018-05-07</c:v>
                </c:pt>
                <c:pt idx="590" c:formatCode="@">
                  <c:v>2018-05-08</c:v>
                </c:pt>
                <c:pt idx="591" c:formatCode="@">
                  <c:v>2018-05-09</c:v>
                </c:pt>
                <c:pt idx="592" c:formatCode="@">
                  <c:v>2018-05-10</c:v>
                </c:pt>
                <c:pt idx="593" c:formatCode="@">
                  <c:v>2018-05-11</c:v>
                </c:pt>
                <c:pt idx="594" c:formatCode="@">
                  <c:v>2018-05-14</c:v>
                </c:pt>
                <c:pt idx="595" c:formatCode="@">
                  <c:v>2018-05-15</c:v>
                </c:pt>
                <c:pt idx="596" c:formatCode="@">
                  <c:v>2018-05-16</c:v>
                </c:pt>
                <c:pt idx="597" c:formatCode="@">
                  <c:v>2018-05-17</c:v>
                </c:pt>
                <c:pt idx="598" c:formatCode="@">
                  <c:v>2018-05-18</c:v>
                </c:pt>
                <c:pt idx="599" c:formatCode="@">
                  <c:v>2018-05-21</c:v>
                </c:pt>
                <c:pt idx="600" c:formatCode="@">
                  <c:v>2018-05-22</c:v>
                </c:pt>
                <c:pt idx="601" c:formatCode="@">
                  <c:v>2018-05-23</c:v>
                </c:pt>
                <c:pt idx="602" c:formatCode="@">
                  <c:v>2018-05-24</c:v>
                </c:pt>
                <c:pt idx="603" c:formatCode="@">
                  <c:v>2018-05-25</c:v>
                </c:pt>
                <c:pt idx="604" c:formatCode="@">
                  <c:v>2018-05-29</c:v>
                </c:pt>
                <c:pt idx="605" c:formatCode="@">
                  <c:v>2018-05-30</c:v>
                </c:pt>
                <c:pt idx="606" c:formatCode="@">
                  <c:v>2018-05-31</c:v>
                </c:pt>
                <c:pt idx="607" c:formatCode="@">
                  <c:v>2018-06-01</c:v>
                </c:pt>
                <c:pt idx="608" c:formatCode="@">
                  <c:v>2018-06-04</c:v>
                </c:pt>
                <c:pt idx="609" c:formatCode="@">
                  <c:v>2018-06-05</c:v>
                </c:pt>
                <c:pt idx="610" c:formatCode="@">
                  <c:v>2018-06-06</c:v>
                </c:pt>
                <c:pt idx="611" c:formatCode="@">
                  <c:v>2018-06-07</c:v>
                </c:pt>
                <c:pt idx="612" c:formatCode="@">
                  <c:v>2018-06-08</c:v>
                </c:pt>
                <c:pt idx="613" c:formatCode="@">
                  <c:v>2018-06-11</c:v>
                </c:pt>
                <c:pt idx="614" c:formatCode="@">
                  <c:v>2018-06-12</c:v>
                </c:pt>
                <c:pt idx="615" c:formatCode="@">
                  <c:v>2018-06-13</c:v>
                </c:pt>
                <c:pt idx="616" c:formatCode="@">
                  <c:v>2018-06-14</c:v>
                </c:pt>
                <c:pt idx="617" c:formatCode="@">
                  <c:v>2018-06-15</c:v>
                </c:pt>
                <c:pt idx="618" c:formatCode="@">
                  <c:v>2018-06-18</c:v>
                </c:pt>
                <c:pt idx="619" c:formatCode="@">
                  <c:v>2018-06-19</c:v>
                </c:pt>
                <c:pt idx="620" c:formatCode="@">
                  <c:v>2018-06-20</c:v>
                </c:pt>
                <c:pt idx="621" c:formatCode="@">
                  <c:v>2018-06-21</c:v>
                </c:pt>
                <c:pt idx="622" c:formatCode="@">
                  <c:v>2018-06-22</c:v>
                </c:pt>
                <c:pt idx="623" c:formatCode="@">
                  <c:v>2018-06-25</c:v>
                </c:pt>
                <c:pt idx="624" c:formatCode="@">
                  <c:v>2018-06-26</c:v>
                </c:pt>
                <c:pt idx="625" c:formatCode="@">
                  <c:v>2018-06-27</c:v>
                </c:pt>
                <c:pt idx="626" c:formatCode="@">
                  <c:v>2018-06-28</c:v>
                </c:pt>
                <c:pt idx="627" c:formatCode="@">
                  <c:v>2018-06-29</c:v>
                </c:pt>
                <c:pt idx="628" c:formatCode="@">
                  <c:v>2018-07-02</c:v>
                </c:pt>
                <c:pt idx="629" c:formatCode="@">
                  <c:v>2018-07-03</c:v>
                </c:pt>
                <c:pt idx="630" c:formatCode="@">
                  <c:v>2018-07-05</c:v>
                </c:pt>
                <c:pt idx="631" c:formatCode="@">
                  <c:v>2018-07-06</c:v>
                </c:pt>
                <c:pt idx="632" c:formatCode="@">
                  <c:v>2018-07-09</c:v>
                </c:pt>
                <c:pt idx="633" c:formatCode="@">
                  <c:v>2018-07-10</c:v>
                </c:pt>
                <c:pt idx="634" c:formatCode="@">
                  <c:v>2018-07-11</c:v>
                </c:pt>
                <c:pt idx="635" c:formatCode="@">
                  <c:v>2018-07-12</c:v>
                </c:pt>
                <c:pt idx="636" c:formatCode="@">
                  <c:v>2018-07-13</c:v>
                </c:pt>
                <c:pt idx="637" c:formatCode="@">
                  <c:v>2018-07-16</c:v>
                </c:pt>
                <c:pt idx="638" c:formatCode="@">
                  <c:v>2018-07-17</c:v>
                </c:pt>
                <c:pt idx="639" c:formatCode="@">
                  <c:v>2018-07-18</c:v>
                </c:pt>
                <c:pt idx="640" c:formatCode="@">
                  <c:v>2018-07-19</c:v>
                </c:pt>
                <c:pt idx="641" c:formatCode="@">
                  <c:v>2018-07-20</c:v>
                </c:pt>
                <c:pt idx="642" c:formatCode="@">
                  <c:v>2018-07-23</c:v>
                </c:pt>
                <c:pt idx="643" c:formatCode="@">
                  <c:v>2018-07-24</c:v>
                </c:pt>
                <c:pt idx="644" c:formatCode="@">
                  <c:v>2018-07-25</c:v>
                </c:pt>
                <c:pt idx="645" c:formatCode="@">
                  <c:v>2018-07-26</c:v>
                </c:pt>
                <c:pt idx="646" c:formatCode="@">
                  <c:v>2018-07-27</c:v>
                </c:pt>
                <c:pt idx="647" c:formatCode="@">
                  <c:v>2018-07-30</c:v>
                </c:pt>
                <c:pt idx="648" c:formatCode="@">
                  <c:v>2018-07-31</c:v>
                </c:pt>
                <c:pt idx="649" c:formatCode="@">
                  <c:v>2018-08-01</c:v>
                </c:pt>
                <c:pt idx="650" c:formatCode="@">
                  <c:v>2018-08-02</c:v>
                </c:pt>
                <c:pt idx="651" c:formatCode="@">
                  <c:v>2018-08-03</c:v>
                </c:pt>
                <c:pt idx="652" c:formatCode="@">
                  <c:v>2018-08-06</c:v>
                </c:pt>
                <c:pt idx="653" c:formatCode="@">
                  <c:v>2018-08-07</c:v>
                </c:pt>
                <c:pt idx="654" c:formatCode="@">
                  <c:v>2018-08-08</c:v>
                </c:pt>
                <c:pt idx="655" c:formatCode="@">
                  <c:v>2018-08-09</c:v>
                </c:pt>
                <c:pt idx="656" c:formatCode="@">
                  <c:v>2018-08-10</c:v>
                </c:pt>
                <c:pt idx="657" c:formatCode="@">
                  <c:v>2018-08-13</c:v>
                </c:pt>
                <c:pt idx="658" c:formatCode="@">
                  <c:v>2018-08-14</c:v>
                </c:pt>
                <c:pt idx="659" c:formatCode="@">
                  <c:v>2018-08-15</c:v>
                </c:pt>
                <c:pt idx="660" c:formatCode="@">
                  <c:v>2018-08-16</c:v>
                </c:pt>
                <c:pt idx="661" c:formatCode="@">
                  <c:v>2018-08-17</c:v>
                </c:pt>
                <c:pt idx="662" c:formatCode="@">
                  <c:v>2018-08-20</c:v>
                </c:pt>
                <c:pt idx="663" c:formatCode="@">
                  <c:v>2018-08-21</c:v>
                </c:pt>
                <c:pt idx="664" c:formatCode="@">
                  <c:v>2018-08-22</c:v>
                </c:pt>
                <c:pt idx="665" c:formatCode="@">
                  <c:v>2018-08-23</c:v>
                </c:pt>
                <c:pt idx="666" c:formatCode="@">
                  <c:v>2018-08-24</c:v>
                </c:pt>
                <c:pt idx="667" c:formatCode="@">
                  <c:v>2018-08-27</c:v>
                </c:pt>
                <c:pt idx="668" c:formatCode="@">
                  <c:v>2018-08-28</c:v>
                </c:pt>
                <c:pt idx="669" c:formatCode="@">
                  <c:v>2018-08-29</c:v>
                </c:pt>
                <c:pt idx="670" c:formatCode="@">
                  <c:v>2018-08-30</c:v>
                </c:pt>
                <c:pt idx="671" c:formatCode="@">
                  <c:v>2018-08-31</c:v>
                </c:pt>
                <c:pt idx="672" c:formatCode="@">
                  <c:v>2018-09-04</c:v>
                </c:pt>
                <c:pt idx="673" c:formatCode="@">
                  <c:v>2018-09-05</c:v>
                </c:pt>
                <c:pt idx="674" c:formatCode="@">
                  <c:v>2018-09-06</c:v>
                </c:pt>
                <c:pt idx="675" c:formatCode="@">
                  <c:v>2018-09-07</c:v>
                </c:pt>
                <c:pt idx="676" c:formatCode="@">
                  <c:v>2018-09-10</c:v>
                </c:pt>
                <c:pt idx="677" c:formatCode="@">
                  <c:v>2018-09-11</c:v>
                </c:pt>
                <c:pt idx="678" c:formatCode="@">
                  <c:v>2018-09-12</c:v>
                </c:pt>
                <c:pt idx="679" c:formatCode="@">
                  <c:v>2018-09-13</c:v>
                </c:pt>
                <c:pt idx="680" c:formatCode="@">
                  <c:v>2018-09-14</c:v>
                </c:pt>
                <c:pt idx="681" c:formatCode="@">
                  <c:v>2018-09-17</c:v>
                </c:pt>
                <c:pt idx="682" c:formatCode="@">
                  <c:v>2018-09-18</c:v>
                </c:pt>
                <c:pt idx="683" c:formatCode="@">
                  <c:v>2018-09-19</c:v>
                </c:pt>
                <c:pt idx="684" c:formatCode="@">
                  <c:v>2018-09-20</c:v>
                </c:pt>
                <c:pt idx="685" c:formatCode="@">
                  <c:v>2018-09-21</c:v>
                </c:pt>
                <c:pt idx="686" c:formatCode="@">
                  <c:v>2018-09-24</c:v>
                </c:pt>
                <c:pt idx="687" c:formatCode="@">
                  <c:v>2018-09-25</c:v>
                </c:pt>
                <c:pt idx="688" c:formatCode="@">
                  <c:v>2018-09-26</c:v>
                </c:pt>
                <c:pt idx="689" c:formatCode="@">
                  <c:v>2018-09-27</c:v>
                </c:pt>
                <c:pt idx="690" c:formatCode="@">
                  <c:v>2018-09-28</c:v>
                </c:pt>
                <c:pt idx="691" c:formatCode="@">
                  <c:v>2018-10-01</c:v>
                </c:pt>
                <c:pt idx="692" c:formatCode="@">
                  <c:v>2018-10-02</c:v>
                </c:pt>
                <c:pt idx="693" c:formatCode="@">
                  <c:v>2018-10-03</c:v>
                </c:pt>
                <c:pt idx="694" c:formatCode="@">
                  <c:v>2018-10-04</c:v>
                </c:pt>
                <c:pt idx="695" c:formatCode="@">
                  <c:v>2018-10-05</c:v>
                </c:pt>
                <c:pt idx="696" c:formatCode="@">
                  <c:v>2018-10-08</c:v>
                </c:pt>
                <c:pt idx="697" c:formatCode="@">
                  <c:v>2018-10-09</c:v>
                </c:pt>
                <c:pt idx="698" c:formatCode="@">
                  <c:v>2018-10-10</c:v>
                </c:pt>
                <c:pt idx="699" c:formatCode="@">
                  <c:v>2018-10-11</c:v>
                </c:pt>
                <c:pt idx="700" c:formatCode="@">
                  <c:v>2018-10-12</c:v>
                </c:pt>
                <c:pt idx="701" c:formatCode="@">
                  <c:v>2018-10-15</c:v>
                </c:pt>
                <c:pt idx="702" c:formatCode="@">
                  <c:v>2018-10-16</c:v>
                </c:pt>
                <c:pt idx="703" c:formatCode="@">
                  <c:v>2018-10-17</c:v>
                </c:pt>
                <c:pt idx="704" c:formatCode="@">
                  <c:v>2018-10-18</c:v>
                </c:pt>
                <c:pt idx="705" c:formatCode="@">
                  <c:v>2018-10-19</c:v>
                </c:pt>
                <c:pt idx="706" c:formatCode="@">
                  <c:v>2018-10-22</c:v>
                </c:pt>
                <c:pt idx="707" c:formatCode="@">
                  <c:v>2018-10-23</c:v>
                </c:pt>
                <c:pt idx="708" c:formatCode="@">
                  <c:v>2018-10-24</c:v>
                </c:pt>
                <c:pt idx="709" c:formatCode="@">
                  <c:v>2018-10-25</c:v>
                </c:pt>
                <c:pt idx="710" c:formatCode="@">
                  <c:v>2018-10-26</c:v>
                </c:pt>
                <c:pt idx="711" c:formatCode="@">
                  <c:v>2018-10-29</c:v>
                </c:pt>
                <c:pt idx="712" c:formatCode="@">
                  <c:v>2018-10-30</c:v>
                </c:pt>
                <c:pt idx="713" c:formatCode="@">
                  <c:v>2018-10-31</c:v>
                </c:pt>
                <c:pt idx="714" c:formatCode="@">
                  <c:v>2018-11-01</c:v>
                </c:pt>
                <c:pt idx="715" c:formatCode="@">
                  <c:v>2018-11-02</c:v>
                </c:pt>
                <c:pt idx="716" c:formatCode="@">
                  <c:v>2018-11-05</c:v>
                </c:pt>
                <c:pt idx="717" c:formatCode="@">
                  <c:v>2018-11-06</c:v>
                </c:pt>
                <c:pt idx="718" c:formatCode="@">
                  <c:v>2018-11-07</c:v>
                </c:pt>
                <c:pt idx="719" c:formatCode="@">
                  <c:v>2018-11-08</c:v>
                </c:pt>
                <c:pt idx="720" c:formatCode="@">
                  <c:v>2018-11-09</c:v>
                </c:pt>
                <c:pt idx="721" c:formatCode="@">
                  <c:v>2018-11-12</c:v>
                </c:pt>
                <c:pt idx="722" c:formatCode="@">
                  <c:v>2018-11-13</c:v>
                </c:pt>
                <c:pt idx="723" c:formatCode="@">
                  <c:v>2018-11-14</c:v>
                </c:pt>
                <c:pt idx="724" c:formatCode="@">
                  <c:v>2018-11-15</c:v>
                </c:pt>
                <c:pt idx="725" c:formatCode="@">
                  <c:v>2018-11-16</c:v>
                </c:pt>
                <c:pt idx="726" c:formatCode="@">
                  <c:v>2018-11-19</c:v>
                </c:pt>
                <c:pt idx="727" c:formatCode="@">
                  <c:v>2018-11-20</c:v>
                </c:pt>
                <c:pt idx="728" c:formatCode="@">
                  <c:v>2018-11-21</c:v>
                </c:pt>
                <c:pt idx="729" c:formatCode="@">
                  <c:v>2018-11-23</c:v>
                </c:pt>
                <c:pt idx="730" c:formatCode="@">
                  <c:v>2018-11-26</c:v>
                </c:pt>
                <c:pt idx="731" c:formatCode="@">
                  <c:v>2018-11-27</c:v>
                </c:pt>
                <c:pt idx="732" c:formatCode="@">
                  <c:v>2018-11-28</c:v>
                </c:pt>
                <c:pt idx="733" c:formatCode="@">
                  <c:v>2018-11-29</c:v>
                </c:pt>
                <c:pt idx="734" c:formatCode="@">
                  <c:v>2018-11-30</c:v>
                </c:pt>
                <c:pt idx="735" c:formatCode="@">
                  <c:v>2018-12-03</c:v>
                </c:pt>
                <c:pt idx="736" c:formatCode="@">
                  <c:v>2018-12-04</c:v>
                </c:pt>
                <c:pt idx="737" c:formatCode="@">
                  <c:v>2018-12-06</c:v>
                </c:pt>
                <c:pt idx="738" c:formatCode="@">
                  <c:v>2018-12-07</c:v>
                </c:pt>
                <c:pt idx="739" c:formatCode="@">
                  <c:v>2018-12-10</c:v>
                </c:pt>
                <c:pt idx="740" c:formatCode="@">
                  <c:v>2018-12-11</c:v>
                </c:pt>
                <c:pt idx="741" c:formatCode="@">
                  <c:v>2018-12-12</c:v>
                </c:pt>
                <c:pt idx="742" c:formatCode="@">
                  <c:v>2018-12-13</c:v>
                </c:pt>
                <c:pt idx="743" c:formatCode="@">
                  <c:v>2018-12-14</c:v>
                </c:pt>
                <c:pt idx="744" c:formatCode="@">
                  <c:v>2018-12-17</c:v>
                </c:pt>
                <c:pt idx="745" c:formatCode="@">
                  <c:v>2018-12-18</c:v>
                </c:pt>
                <c:pt idx="746" c:formatCode="@">
                  <c:v>2018-12-19</c:v>
                </c:pt>
                <c:pt idx="747" c:formatCode="@">
                  <c:v>2018-12-20</c:v>
                </c:pt>
                <c:pt idx="748" c:formatCode="@">
                  <c:v>2018-12-21</c:v>
                </c:pt>
                <c:pt idx="749" c:formatCode="@">
                  <c:v>2018-12-24</c:v>
                </c:pt>
                <c:pt idx="750" c:formatCode="@">
                  <c:v>2018-12-26</c:v>
                </c:pt>
                <c:pt idx="751" c:formatCode="@">
                  <c:v>2018-12-27</c:v>
                </c:pt>
                <c:pt idx="752" c:formatCode="@">
                  <c:v>2018-12-28</c:v>
                </c:pt>
                <c:pt idx="753" c:formatCode="@">
                  <c:v>2018-12-31</c:v>
                </c:pt>
                <c:pt idx="754" c:formatCode="@">
                  <c:v>2019-01-02</c:v>
                </c:pt>
                <c:pt idx="755" c:formatCode="@">
                  <c:v>2019-01-03</c:v>
                </c:pt>
                <c:pt idx="756" c:formatCode="@">
                  <c:v>2019-01-04</c:v>
                </c:pt>
                <c:pt idx="757" c:formatCode="@">
                  <c:v>2019-01-07</c:v>
                </c:pt>
                <c:pt idx="758" c:formatCode="@">
                  <c:v>2019-01-08</c:v>
                </c:pt>
                <c:pt idx="759" c:formatCode="@">
                  <c:v>2019-01-09</c:v>
                </c:pt>
                <c:pt idx="760" c:formatCode="@">
                  <c:v>2019-01-10</c:v>
                </c:pt>
                <c:pt idx="761" c:formatCode="@">
                  <c:v>2019-01-11</c:v>
                </c:pt>
                <c:pt idx="762" c:formatCode="@">
                  <c:v>2019-01-14</c:v>
                </c:pt>
                <c:pt idx="763" c:formatCode="@">
                  <c:v>2019-01-15</c:v>
                </c:pt>
                <c:pt idx="764" c:formatCode="@">
                  <c:v>2019-01-16</c:v>
                </c:pt>
                <c:pt idx="765" c:formatCode="@">
                  <c:v>2019-01-17</c:v>
                </c:pt>
                <c:pt idx="766" c:formatCode="@">
                  <c:v>2019-01-18</c:v>
                </c:pt>
                <c:pt idx="767" c:formatCode="@">
                  <c:v>2019-01-22</c:v>
                </c:pt>
                <c:pt idx="768" c:formatCode="@">
                  <c:v>2019-01-23</c:v>
                </c:pt>
                <c:pt idx="769" c:formatCode="@">
                  <c:v>2019-01-24</c:v>
                </c:pt>
                <c:pt idx="770" c:formatCode="@">
                  <c:v>2019-01-25</c:v>
                </c:pt>
                <c:pt idx="771" c:formatCode="@">
                  <c:v>2019-01-28</c:v>
                </c:pt>
                <c:pt idx="772" c:formatCode="@">
                  <c:v>2019-01-29</c:v>
                </c:pt>
                <c:pt idx="773" c:formatCode="@">
                  <c:v>2019-01-30</c:v>
                </c:pt>
                <c:pt idx="774" c:formatCode="@">
                  <c:v>2019-01-31</c:v>
                </c:pt>
                <c:pt idx="775" c:formatCode="@">
                  <c:v>2019-02-01</c:v>
                </c:pt>
                <c:pt idx="776" c:formatCode="@">
                  <c:v>2019-02-04</c:v>
                </c:pt>
                <c:pt idx="777" c:formatCode="@">
                  <c:v>2019-02-05</c:v>
                </c:pt>
                <c:pt idx="778" c:formatCode="@">
                  <c:v>2019-02-06</c:v>
                </c:pt>
                <c:pt idx="779" c:formatCode="@">
                  <c:v>2019-02-07</c:v>
                </c:pt>
                <c:pt idx="780" c:formatCode="@">
                  <c:v>2019-02-08</c:v>
                </c:pt>
                <c:pt idx="781" c:formatCode="@">
                  <c:v>2019-02-11</c:v>
                </c:pt>
                <c:pt idx="782" c:formatCode="@">
                  <c:v>2019-02-12</c:v>
                </c:pt>
                <c:pt idx="783" c:formatCode="@">
                  <c:v>2019-02-13</c:v>
                </c:pt>
                <c:pt idx="784" c:formatCode="@">
                  <c:v>2019-02-14</c:v>
                </c:pt>
                <c:pt idx="785" c:formatCode="@">
                  <c:v>2019-02-15</c:v>
                </c:pt>
                <c:pt idx="786" c:formatCode="@">
                  <c:v>2019-02-19</c:v>
                </c:pt>
                <c:pt idx="787" c:formatCode="@">
                  <c:v>2019-02-20</c:v>
                </c:pt>
                <c:pt idx="788" c:formatCode="@">
                  <c:v>2019-02-21</c:v>
                </c:pt>
                <c:pt idx="789" c:formatCode="@">
                  <c:v>2019-02-22</c:v>
                </c:pt>
                <c:pt idx="790" c:formatCode="@">
                  <c:v>2019-02-25</c:v>
                </c:pt>
                <c:pt idx="791" c:formatCode="@">
                  <c:v>2019-02-26</c:v>
                </c:pt>
                <c:pt idx="792" c:formatCode="@">
                  <c:v>2019-02-27</c:v>
                </c:pt>
                <c:pt idx="793" c:formatCode="@">
                  <c:v>2019-02-28</c:v>
                </c:pt>
                <c:pt idx="794" c:formatCode="@">
                  <c:v>2019-03-01</c:v>
                </c:pt>
                <c:pt idx="795" c:formatCode="@">
                  <c:v>2019-03-04</c:v>
                </c:pt>
                <c:pt idx="796" c:formatCode="@">
                  <c:v>2019-03-05</c:v>
                </c:pt>
                <c:pt idx="797" c:formatCode="@">
                  <c:v>2019-03-06</c:v>
                </c:pt>
                <c:pt idx="798" c:formatCode="@">
                  <c:v>2019-03-07</c:v>
                </c:pt>
                <c:pt idx="799" c:formatCode="@">
                  <c:v>2019-03-08</c:v>
                </c:pt>
                <c:pt idx="800" c:formatCode="@">
                  <c:v>2019-03-11</c:v>
                </c:pt>
                <c:pt idx="801" c:formatCode="@">
                  <c:v>2019-03-12</c:v>
                </c:pt>
                <c:pt idx="802" c:formatCode="@">
                  <c:v>2019-03-13</c:v>
                </c:pt>
                <c:pt idx="803" c:formatCode="@">
                  <c:v>2019-03-14</c:v>
                </c:pt>
                <c:pt idx="804" c:formatCode="@">
                  <c:v>2019-03-15</c:v>
                </c:pt>
                <c:pt idx="805" c:formatCode="@">
                  <c:v>2019-03-18</c:v>
                </c:pt>
                <c:pt idx="806" c:formatCode="@">
                  <c:v>2019-03-19</c:v>
                </c:pt>
                <c:pt idx="807" c:formatCode="@">
                  <c:v>2019-03-20</c:v>
                </c:pt>
                <c:pt idx="808" c:formatCode="@">
                  <c:v>2019-03-21</c:v>
                </c:pt>
                <c:pt idx="809" c:formatCode="@">
                  <c:v>2019-03-22</c:v>
                </c:pt>
                <c:pt idx="810" c:formatCode="@">
                  <c:v>2019-03-25</c:v>
                </c:pt>
                <c:pt idx="811" c:formatCode="@">
                  <c:v>2019-03-26</c:v>
                </c:pt>
                <c:pt idx="812" c:formatCode="@">
                  <c:v>2019-03-27</c:v>
                </c:pt>
                <c:pt idx="813" c:formatCode="@">
                  <c:v>2019-03-28</c:v>
                </c:pt>
                <c:pt idx="814" c:formatCode="@">
                  <c:v>2019-03-29</c:v>
                </c:pt>
                <c:pt idx="815" c:formatCode="@">
                  <c:v>2019-04-01</c:v>
                </c:pt>
                <c:pt idx="816" c:formatCode="@">
                  <c:v>2019-04-02</c:v>
                </c:pt>
                <c:pt idx="817" c:formatCode="@">
                  <c:v>2019-04-03</c:v>
                </c:pt>
                <c:pt idx="818" c:formatCode="@">
                  <c:v>2019-04-04</c:v>
                </c:pt>
                <c:pt idx="819" c:formatCode="@">
                  <c:v>2019-04-05</c:v>
                </c:pt>
                <c:pt idx="820" c:formatCode="@">
                  <c:v>2019-04-08</c:v>
                </c:pt>
                <c:pt idx="821" c:formatCode="@">
                  <c:v>2019-04-09</c:v>
                </c:pt>
                <c:pt idx="822" c:formatCode="@">
                  <c:v>2019-04-10</c:v>
                </c:pt>
                <c:pt idx="823" c:formatCode="@">
                  <c:v>2019-04-11</c:v>
                </c:pt>
                <c:pt idx="824" c:formatCode="@">
                  <c:v>2019-04-12</c:v>
                </c:pt>
                <c:pt idx="825" c:formatCode="@">
                  <c:v>2019-04-15</c:v>
                </c:pt>
                <c:pt idx="826" c:formatCode="@">
                  <c:v>2019-04-16</c:v>
                </c:pt>
                <c:pt idx="827" c:formatCode="@">
                  <c:v>2019-04-17</c:v>
                </c:pt>
                <c:pt idx="828" c:formatCode="@">
                  <c:v>2019-04-18</c:v>
                </c:pt>
                <c:pt idx="829" c:formatCode="@">
                  <c:v>2019-04-22</c:v>
                </c:pt>
                <c:pt idx="830" c:formatCode="@">
                  <c:v>2019-04-23</c:v>
                </c:pt>
                <c:pt idx="831" c:formatCode="@">
                  <c:v>2019-04-24</c:v>
                </c:pt>
                <c:pt idx="832" c:formatCode="@">
                  <c:v>2019-04-25</c:v>
                </c:pt>
                <c:pt idx="833" c:formatCode="@">
                  <c:v>2019-04-26</c:v>
                </c:pt>
                <c:pt idx="834" c:formatCode="@">
                  <c:v>2019-04-29</c:v>
                </c:pt>
                <c:pt idx="835" c:formatCode="@">
                  <c:v>2019-04-30</c:v>
                </c:pt>
                <c:pt idx="836" c:formatCode="@">
                  <c:v>2019-05-01</c:v>
                </c:pt>
                <c:pt idx="837" c:formatCode="@">
                  <c:v>2019-05-02</c:v>
                </c:pt>
                <c:pt idx="838" c:formatCode="@">
                  <c:v>2019-05-03</c:v>
                </c:pt>
                <c:pt idx="839" c:formatCode="@">
                  <c:v>2019-05-06</c:v>
                </c:pt>
                <c:pt idx="840" c:formatCode="@">
                  <c:v>2019-05-07</c:v>
                </c:pt>
                <c:pt idx="841" c:formatCode="@">
                  <c:v>2019-05-08</c:v>
                </c:pt>
                <c:pt idx="842" c:formatCode="@">
                  <c:v>2019-05-09</c:v>
                </c:pt>
                <c:pt idx="843" c:formatCode="@">
                  <c:v>2019-05-10</c:v>
                </c:pt>
                <c:pt idx="844" c:formatCode="@">
                  <c:v>2019-05-13</c:v>
                </c:pt>
                <c:pt idx="845" c:formatCode="@">
                  <c:v>2019-05-14</c:v>
                </c:pt>
                <c:pt idx="846" c:formatCode="@">
                  <c:v>2019-05-15</c:v>
                </c:pt>
                <c:pt idx="847" c:formatCode="@">
                  <c:v>2019-05-16</c:v>
                </c:pt>
                <c:pt idx="848" c:formatCode="@">
                  <c:v>2019-05-17</c:v>
                </c:pt>
                <c:pt idx="849" c:formatCode="@">
                  <c:v>2019-05-20</c:v>
                </c:pt>
                <c:pt idx="850" c:formatCode="@">
                  <c:v>2019-05-21</c:v>
                </c:pt>
                <c:pt idx="851" c:formatCode="@">
                  <c:v>2019-05-22</c:v>
                </c:pt>
                <c:pt idx="852" c:formatCode="@">
                  <c:v>2019-05-23</c:v>
                </c:pt>
                <c:pt idx="853" c:formatCode="@">
                  <c:v>2019-05-24</c:v>
                </c:pt>
                <c:pt idx="854" c:formatCode="@">
                  <c:v>2019-05-28</c:v>
                </c:pt>
                <c:pt idx="855" c:formatCode="@">
                  <c:v>2019-05-29</c:v>
                </c:pt>
                <c:pt idx="856" c:formatCode="@">
                  <c:v>2019-05-30</c:v>
                </c:pt>
                <c:pt idx="857" c:formatCode="@">
                  <c:v>2019-05-31</c:v>
                </c:pt>
                <c:pt idx="858" c:formatCode="@">
                  <c:v>2019-06-03</c:v>
                </c:pt>
                <c:pt idx="859" c:formatCode="@">
                  <c:v>2019-06-04</c:v>
                </c:pt>
                <c:pt idx="860" c:formatCode="@">
                  <c:v>2019-06-05</c:v>
                </c:pt>
                <c:pt idx="861" c:formatCode="@">
                  <c:v>2019-06-06</c:v>
                </c:pt>
                <c:pt idx="862" c:formatCode="@">
                  <c:v>2019-06-07</c:v>
                </c:pt>
                <c:pt idx="863" c:formatCode="@">
                  <c:v>2019-06-10</c:v>
                </c:pt>
                <c:pt idx="864" c:formatCode="@">
                  <c:v>2019-06-11</c:v>
                </c:pt>
                <c:pt idx="865" c:formatCode="@">
                  <c:v>2019-06-12</c:v>
                </c:pt>
                <c:pt idx="866" c:formatCode="@">
                  <c:v>2019-06-13</c:v>
                </c:pt>
                <c:pt idx="867" c:formatCode="@">
                  <c:v>2019-06-14</c:v>
                </c:pt>
                <c:pt idx="868" c:formatCode="@">
                  <c:v>2019-06-17</c:v>
                </c:pt>
                <c:pt idx="869" c:formatCode="@">
                  <c:v>2019-06-18</c:v>
                </c:pt>
                <c:pt idx="870" c:formatCode="@">
                  <c:v>2019-06-19</c:v>
                </c:pt>
                <c:pt idx="871" c:formatCode="@">
                  <c:v>2019-06-20</c:v>
                </c:pt>
                <c:pt idx="872" c:formatCode="@">
                  <c:v>2019-06-21</c:v>
                </c:pt>
                <c:pt idx="873" c:formatCode="@">
                  <c:v>2019-06-24</c:v>
                </c:pt>
                <c:pt idx="874" c:formatCode="@">
                  <c:v>2019-06-25</c:v>
                </c:pt>
                <c:pt idx="875" c:formatCode="@">
                  <c:v>2019-06-26</c:v>
                </c:pt>
                <c:pt idx="876" c:formatCode="@">
                  <c:v>2019-06-27</c:v>
                </c:pt>
                <c:pt idx="877" c:formatCode="@">
                  <c:v>2019-06-28</c:v>
                </c:pt>
                <c:pt idx="878" c:formatCode="@">
                  <c:v>2019-07-01</c:v>
                </c:pt>
                <c:pt idx="879" c:formatCode="@">
                  <c:v>2019-07-02</c:v>
                </c:pt>
                <c:pt idx="880" c:formatCode="@">
                  <c:v>2019-07-03</c:v>
                </c:pt>
                <c:pt idx="881" c:formatCode="@">
                  <c:v>2019-07-05</c:v>
                </c:pt>
                <c:pt idx="882" c:formatCode="@">
                  <c:v>2019-07-08</c:v>
                </c:pt>
                <c:pt idx="883" c:formatCode="@">
                  <c:v>2019-07-09</c:v>
                </c:pt>
                <c:pt idx="884" c:formatCode="@">
                  <c:v>2019-07-10</c:v>
                </c:pt>
                <c:pt idx="885" c:formatCode="@">
                  <c:v>2019-07-11</c:v>
                </c:pt>
                <c:pt idx="886" c:formatCode="@">
                  <c:v>2019-07-12</c:v>
                </c:pt>
                <c:pt idx="887" c:formatCode="@">
                  <c:v>2019-07-15</c:v>
                </c:pt>
                <c:pt idx="888" c:formatCode="@">
                  <c:v>2019-07-16</c:v>
                </c:pt>
                <c:pt idx="889" c:formatCode="@">
                  <c:v>2019-07-17</c:v>
                </c:pt>
                <c:pt idx="890" c:formatCode="@">
                  <c:v>2019-07-18</c:v>
                </c:pt>
                <c:pt idx="891" c:formatCode="@">
                  <c:v>2019-07-19</c:v>
                </c:pt>
                <c:pt idx="892" c:formatCode="@">
                  <c:v>2019-07-22</c:v>
                </c:pt>
                <c:pt idx="893" c:formatCode="@">
                  <c:v>2019-07-23</c:v>
                </c:pt>
                <c:pt idx="894" c:formatCode="@">
                  <c:v>2019-07-24</c:v>
                </c:pt>
                <c:pt idx="895" c:formatCode="@">
                  <c:v>2019-07-25</c:v>
                </c:pt>
                <c:pt idx="896" c:formatCode="@">
                  <c:v>2019-07-26</c:v>
                </c:pt>
                <c:pt idx="897" c:formatCode="@">
                  <c:v>2019-07-29</c:v>
                </c:pt>
                <c:pt idx="898" c:formatCode="@">
                  <c:v>2019-07-30</c:v>
                </c:pt>
                <c:pt idx="899" c:formatCode="@">
                  <c:v>2019-07-31</c:v>
                </c:pt>
                <c:pt idx="900" c:formatCode="@">
                  <c:v>2019-08-01</c:v>
                </c:pt>
                <c:pt idx="901" c:formatCode="@">
                  <c:v>2019-08-02</c:v>
                </c:pt>
                <c:pt idx="902" c:formatCode="@">
                  <c:v>2019-08-05</c:v>
                </c:pt>
                <c:pt idx="903" c:formatCode="@">
                  <c:v>2019-08-06</c:v>
                </c:pt>
                <c:pt idx="904" c:formatCode="@">
                  <c:v>2019-08-07</c:v>
                </c:pt>
                <c:pt idx="905" c:formatCode="@">
                  <c:v>2019-08-08</c:v>
                </c:pt>
                <c:pt idx="906" c:formatCode="@">
                  <c:v>2019-08-09</c:v>
                </c:pt>
                <c:pt idx="907" c:formatCode="@">
                  <c:v>2019-08-12</c:v>
                </c:pt>
                <c:pt idx="908" c:formatCode="@">
                  <c:v>2019-08-13</c:v>
                </c:pt>
                <c:pt idx="909" c:formatCode="@">
                  <c:v>2019-08-14</c:v>
                </c:pt>
                <c:pt idx="910" c:formatCode="@">
                  <c:v>2019-08-15</c:v>
                </c:pt>
                <c:pt idx="911" c:formatCode="@">
                  <c:v>2019-08-16</c:v>
                </c:pt>
                <c:pt idx="912" c:formatCode="@">
                  <c:v>2019-08-19</c:v>
                </c:pt>
                <c:pt idx="913" c:formatCode="@">
                  <c:v>2019-08-20</c:v>
                </c:pt>
                <c:pt idx="914" c:formatCode="@">
                  <c:v>2019-08-21</c:v>
                </c:pt>
                <c:pt idx="915" c:formatCode="@">
                  <c:v>2019-08-22</c:v>
                </c:pt>
                <c:pt idx="916" c:formatCode="@">
                  <c:v>2019-08-23</c:v>
                </c:pt>
                <c:pt idx="917" c:formatCode="@">
                  <c:v>2019-08-26</c:v>
                </c:pt>
                <c:pt idx="918" c:formatCode="@">
                  <c:v>2019-08-27</c:v>
                </c:pt>
                <c:pt idx="919" c:formatCode="@">
                  <c:v>2019-08-28</c:v>
                </c:pt>
                <c:pt idx="920" c:formatCode="@">
                  <c:v>2019-08-29</c:v>
                </c:pt>
                <c:pt idx="921" c:formatCode="@">
                  <c:v>2019-08-30</c:v>
                </c:pt>
                <c:pt idx="922" c:formatCode="@">
                  <c:v>2019-09-03</c:v>
                </c:pt>
                <c:pt idx="923" c:formatCode="@">
                  <c:v>2019-09-04</c:v>
                </c:pt>
                <c:pt idx="924" c:formatCode="@">
                  <c:v>2019-09-05</c:v>
                </c:pt>
                <c:pt idx="925" c:formatCode="@">
                  <c:v>2019-09-06</c:v>
                </c:pt>
                <c:pt idx="926" c:formatCode="@">
                  <c:v>2019-09-09</c:v>
                </c:pt>
                <c:pt idx="927" c:formatCode="@">
                  <c:v>2019-09-10</c:v>
                </c:pt>
                <c:pt idx="928" c:formatCode="@">
                  <c:v>2019-09-11</c:v>
                </c:pt>
                <c:pt idx="929" c:formatCode="@">
                  <c:v>2019-09-12</c:v>
                </c:pt>
                <c:pt idx="930" c:formatCode="@">
                  <c:v>2019-09-13</c:v>
                </c:pt>
                <c:pt idx="931" c:formatCode="@">
                  <c:v>2019-09-16</c:v>
                </c:pt>
                <c:pt idx="932" c:formatCode="@">
                  <c:v>2019-09-17</c:v>
                </c:pt>
                <c:pt idx="933" c:formatCode="@">
                  <c:v>2019-09-18</c:v>
                </c:pt>
                <c:pt idx="934" c:formatCode="@">
                  <c:v>2019-09-19</c:v>
                </c:pt>
                <c:pt idx="935" c:formatCode="@">
                  <c:v>2019-09-20</c:v>
                </c:pt>
                <c:pt idx="936" c:formatCode="@">
                  <c:v>2019-09-23</c:v>
                </c:pt>
                <c:pt idx="937" c:formatCode="@">
                  <c:v>2019-09-24</c:v>
                </c:pt>
                <c:pt idx="938" c:formatCode="@">
                  <c:v>2019-09-25</c:v>
                </c:pt>
                <c:pt idx="939" c:formatCode="@">
                  <c:v>2019-09-26</c:v>
                </c:pt>
                <c:pt idx="940" c:formatCode="@">
                  <c:v>2019-09-27</c:v>
                </c:pt>
                <c:pt idx="941" c:formatCode="@">
                  <c:v>2019-09-30</c:v>
                </c:pt>
                <c:pt idx="942" c:formatCode="@">
                  <c:v>2019-10-01</c:v>
                </c:pt>
                <c:pt idx="943" c:formatCode="@">
                  <c:v>2019-10-02</c:v>
                </c:pt>
                <c:pt idx="944" c:formatCode="@">
                  <c:v>2019-10-03</c:v>
                </c:pt>
                <c:pt idx="945" c:formatCode="@">
                  <c:v>2019-10-04</c:v>
                </c:pt>
                <c:pt idx="946" c:formatCode="@">
                  <c:v>2019-10-07</c:v>
                </c:pt>
                <c:pt idx="947" c:formatCode="@">
                  <c:v>2019-10-08</c:v>
                </c:pt>
                <c:pt idx="948" c:formatCode="@">
                  <c:v>2019-10-09</c:v>
                </c:pt>
                <c:pt idx="949" c:formatCode="@">
                  <c:v>2019-10-10</c:v>
                </c:pt>
                <c:pt idx="950" c:formatCode="@">
                  <c:v>2019-10-11</c:v>
                </c:pt>
                <c:pt idx="951" c:formatCode="@">
                  <c:v>2019-10-14</c:v>
                </c:pt>
                <c:pt idx="952" c:formatCode="@">
                  <c:v>2019-10-15</c:v>
                </c:pt>
                <c:pt idx="953" c:formatCode="@">
                  <c:v>2019-10-16</c:v>
                </c:pt>
                <c:pt idx="954" c:formatCode="@">
                  <c:v>2019-10-17</c:v>
                </c:pt>
                <c:pt idx="955" c:formatCode="@">
                  <c:v>2019-10-18</c:v>
                </c:pt>
                <c:pt idx="956" c:formatCode="@">
                  <c:v>2019-10-21</c:v>
                </c:pt>
                <c:pt idx="957" c:formatCode="@">
                  <c:v>2019-10-22</c:v>
                </c:pt>
                <c:pt idx="958" c:formatCode="@">
                  <c:v>2019-10-23</c:v>
                </c:pt>
                <c:pt idx="959" c:formatCode="@">
                  <c:v>2019-10-24</c:v>
                </c:pt>
                <c:pt idx="960" c:formatCode="@">
                  <c:v>2019-10-25</c:v>
                </c:pt>
                <c:pt idx="961" c:formatCode="@">
                  <c:v>2019-10-28</c:v>
                </c:pt>
                <c:pt idx="962" c:formatCode="@">
                  <c:v>2019-10-29</c:v>
                </c:pt>
                <c:pt idx="963" c:formatCode="@">
                  <c:v>2019-10-30</c:v>
                </c:pt>
                <c:pt idx="964" c:formatCode="@">
                  <c:v>2019-10-31</c:v>
                </c:pt>
                <c:pt idx="965" c:formatCode="@">
                  <c:v>2019-11-01</c:v>
                </c:pt>
                <c:pt idx="966" c:formatCode="@">
                  <c:v>2019-11-04</c:v>
                </c:pt>
                <c:pt idx="967" c:formatCode="@">
                  <c:v>2019-11-05</c:v>
                </c:pt>
                <c:pt idx="968" c:formatCode="@">
                  <c:v>2019-11-06</c:v>
                </c:pt>
                <c:pt idx="969" c:formatCode="@">
                  <c:v>2019-11-07</c:v>
                </c:pt>
                <c:pt idx="970" c:formatCode="@">
                  <c:v>2019-11-08</c:v>
                </c:pt>
                <c:pt idx="971" c:formatCode="@">
                  <c:v>2019-11-11</c:v>
                </c:pt>
                <c:pt idx="972" c:formatCode="@">
                  <c:v>2019-11-12</c:v>
                </c:pt>
                <c:pt idx="973" c:formatCode="@">
                  <c:v>2019-11-13</c:v>
                </c:pt>
                <c:pt idx="974" c:formatCode="@">
                  <c:v>2019-11-14</c:v>
                </c:pt>
                <c:pt idx="975" c:formatCode="@">
                  <c:v>2019-11-15</c:v>
                </c:pt>
                <c:pt idx="976" c:formatCode="@">
                  <c:v>2019-11-18</c:v>
                </c:pt>
                <c:pt idx="977" c:formatCode="@">
                  <c:v>2019-11-19</c:v>
                </c:pt>
                <c:pt idx="978" c:formatCode="@">
                  <c:v>2019-11-20</c:v>
                </c:pt>
                <c:pt idx="979" c:formatCode="@">
                  <c:v>2019-11-21</c:v>
                </c:pt>
                <c:pt idx="980" c:formatCode="@">
                  <c:v>2019-11-22</c:v>
                </c:pt>
                <c:pt idx="981" c:formatCode="@">
                  <c:v>2019-11-25</c:v>
                </c:pt>
                <c:pt idx="982" c:formatCode="@">
                  <c:v>2019-11-26</c:v>
                </c:pt>
                <c:pt idx="983" c:formatCode="@">
                  <c:v>2019-11-27</c:v>
                </c:pt>
                <c:pt idx="984" c:formatCode="@">
                  <c:v>2019-11-29</c:v>
                </c:pt>
                <c:pt idx="985" c:formatCode="@">
                  <c:v>2019-12-02</c:v>
                </c:pt>
                <c:pt idx="986" c:formatCode="@">
                  <c:v>2019-12-03</c:v>
                </c:pt>
                <c:pt idx="987" c:formatCode="@">
                  <c:v>2019-12-04</c:v>
                </c:pt>
                <c:pt idx="988" c:formatCode="@">
                  <c:v>2019-12-05</c:v>
                </c:pt>
                <c:pt idx="989" c:formatCode="@">
                  <c:v>2019-12-06</c:v>
                </c:pt>
                <c:pt idx="990" c:formatCode="@">
                  <c:v>2019-12-09</c:v>
                </c:pt>
                <c:pt idx="991" c:formatCode="@">
                  <c:v>2019-12-10</c:v>
                </c:pt>
                <c:pt idx="992" c:formatCode="@">
                  <c:v>2019-12-11</c:v>
                </c:pt>
                <c:pt idx="993" c:formatCode="@">
                  <c:v>2019-12-12</c:v>
                </c:pt>
                <c:pt idx="994" c:formatCode="@">
                  <c:v>2019-12-13</c:v>
                </c:pt>
                <c:pt idx="995" c:formatCode="@">
                  <c:v>2019-12-16</c:v>
                </c:pt>
                <c:pt idx="996" c:formatCode="@">
                  <c:v>2019-12-17</c:v>
                </c:pt>
                <c:pt idx="997" c:formatCode="@">
                  <c:v>2019-12-18</c:v>
                </c:pt>
                <c:pt idx="998" c:formatCode="@">
                  <c:v>2019-12-19</c:v>
                </c:pt>
                <c:pt idx="999" c:formatCode="@">
                  <c:v>2019-12-20</c:v>
                </c:pt>
                <c:pt idx="1000" c:formatCode="@">
                  <c:v>2019-12-23</c:v>
                </c:pt>
                <c:pt idx="1001" c:formatCode="@">
                  <c:v>2019-12-24</c:v>
                </c:pt>
                <c:pt idx="1002" c:formatCode="@">
                  <c:v>2019-12-26</c:v>
                </c:pt>
                <c:pt idx="1003" c:formatCode="@">
                  <c:v>2019-12-27</c:v>
                </c:pt>
                <c:pt idx="1004" c:formatCode="@">
                  <c:v>2019-12-30</c:v>
                </c:pt>
                <c:pt idx="1005" c:formatCode="@">
                  <c:v>2019-12-31</c:v>
                </c:pt>
                <c:pt idx="1006" c:formatCode="@">
                  <c:v>2020-01-02</c:v>
                </c:pt>
                <c:pt idx="1007" c:formatCode="@">
                  <c:v>2020-01-03</c:v>
                </c:pt>
                <c:pt idx="1008" c:formatCode="@">
                  <c:v>2020-01-06</c:v>
                </c:pt>
                <c:pt idx="1009" c:formatCode="@">
                  <c:v>2020-01-07</c:v>
                </c:pt>
                <c:pt idx="1010" c:formatCode="@">
                  <c:v>2020-01-08</c:v>
                </c:pt>
                <c:pt idx="1011" c:formatCode="@">
                  <c:v>2020-01-09</c:v>
                </c:pt>
                <c:pt idx="1012" c:formatCode="@">
                  <c:v>2020-01-10</c:v>
                </c:pt>
                <c:pt idx="1013" c:formatCode="@">
                  <c:v>2020-01-13</c:v>
                </c:pt>
                <c:pt idx="1014" c:formatCode="@">
                  <c:v>2020-01-14</c:v>
                </c:pt>
                <c:pt idx="1015" c:formatCode="@">
                  <c:v>2020-01-15</c:v>
                </c:pt>
                <c:pt idx="1016" c:formatCode="@">
                  <c:v>2020-01-16</c:v>
                </c:pt>
                <c:pt idx="1017" c:formatCode="@">
                  <c:v>2020-01-17</c:v>
                </c:pt>
                <c:pt idx="1018" c:formatCode="@">
                  <c:v>2020-01-21</c:v>
                </c:pt>
                <c:pt idx="1019" c:formatCode="@">
                  <c:v>2020-01-22</c:v>
                </c:pt>
                <c:pt idx="1020" c:formatCode="@">
                  <c:v>2020-01-23</c:v>
                </c:pt>
                <c:pt idx="1021" c:formatCode="@">
                  <c:v>2020-01-24</c:v>
                </c:pt>
                <c:pt idx="1022" c:formatCode="@">
                  <c:v>2020-01-27</c:v>
                </c:pt>
                <c:pt idx="1023" c:formatCode="@">
                  <c:v>2020-01-28</c:v>
                </c:pt>
                <c:pt idx="1024" c:formatCode="@">
                  <c:v>2020-01-29</c:v>
                </c:pt>
                <c:pt idx="1025" c:formatCode="@">
                  <c:v>2020-01-30</c:v>
                </c:pt>
                <c:pt idx="1026" c:formatCode="@">
                  <c:v>2020-01-31</c:v>
                </c:pt>
                <c:pt idx="1027" c:formatCode="@">
                  <c:v>2020-02-03</c:v>
                </c:pt>
                <c:pt idx="1028" c:formatCode="@">
                  <c:v>2020-02-04</c:v>
                </c:pt>
                <c:pt idx="1029" c:formatCode="@">
                  <c:v>2020-02-05</c:v>
                </c:pt>
                <c:pt idx="1030" c:formatCode="@">
                  <c:v>2020-02-06</c:v>
                </c:pt>
                <c:pt idx="1031" c:formatCode="@">
                  <c:v>2020-02-07</c:v>
                </c:pt>
                <c:pt idx="1032" c:formatCode="@">
                  <c:v>2020-02-10</c:v>
                </c:pt>
                <c:pt idx="1033" c:formatCode="@">
                  <c:v>2020-02-11</c:v>
                </c:pt>
                <c:pt idx="1034" c:formatCode="@">
                  <c:v>2020-02-12</c:v>
                </c:pt>
                <c:pt idx="1035" c:formatCode="@">
                  <c:v>2020-02-13</c:v>
                </c:pt>
                <c:pt idx="1036" c:formatCode="@">
                  <c:v>2020-02-14</c:v>
                </c:pt>
                <c:pt idx="1037" c:formatCode="@">
                  <c:v>2020-02-18</c:v>
                </c:pt>
                <c:pt idx="1038" c:formatCode="@">
                  <c:v>2020-02-19</c:v>
                </c:pt>
                <c:pt idx="1039" c:formatCode="@">
                  <c:v>2020-02-20</c:v>
                </c:pt>
                <c:pt idx="1040" c:formatCode="@">
                  <c:v>2020-02-21</c:v>
                </c:pt>
                <c:pt idx="1041" c:formatCode="@">
                  <c:v>2020-02-24</c:v>
                </c:pt>
                <c:pt idx="1042" c:formatCode="@">
                  <c:v>2020-02-25</c:v>
                </c:pt>
                <c:pt idx="1043" c:formatCode="@">
                  <c:v>2020-02-26</c:v>
                </c:pt>
                <c:pt idx="1044" c:formatCode="@">
                  <c:v>2020-02-27</c:v>
                </c:pt>
                <c:pt idx="1045" c:formatCode="@">
                  <c:v>2020-02-28</c:v>
                </c:pt>
                <c:pt idx="1046" c:formatCode="@">
                  <c:v>2020-03-02</c:v>
                </c:pt>
                <c:pt idx="1047" c:formatCode="@">
                  <c:v>2020-03-03</c:v>
                </c:pt>
                <c:pt idx="1048" c:formatCode="@">
                  <c:v>2020-03-04</c:v>
                </c:pt>
                <c:pt idx="1049" c:formatCode="@">
                  <c:v>2020-03-05</c:v>
                </c:pt>
                <c:pt idx="1050" c:formatCode="@">
                  <c:v>2020-03-06</c:v>
                </c:pt>
                <c:pt idx="1051" c:formatCode="@">
                  <c:v>2020-03-09</c:v>
                </c:pt>
                <c:pt idx="1052" c:formatCode="@">
                  <c:v>2020-03-10</c:v>
                </c:pt>
                <c:pt idx="1053" c:formatCode="@">
                  <c:v>2020-03-11</c:v>
                </c:pt>
                <c:pt idx="1054" c:formatCode="@">
                  <c:v>2020-03-12</c:v>
                </c:pt>
                <c:pt idx="1055" c:formatCode="@">
                  <c:v>2020-03-13</c:v>
                </c:pt>
                <c:pt idx="1056" c:formatCode="@">
                  <c:v>2020-03-16</c:v>
                </c:pt>
                <c:pt idx="1057" c:formatCode="@">
                  <c:v>2020-03-17</c:v>
                </c:pt>
                <c:pt idx="1058" c:formatCode="@">
                  <c:v>2020-03-18</c:v>
                </c:pt>
                <c:pt idx="1059" c:formatCode="@">
                  <c:v>2020-03-19</c:v>
                </c:pt>
                <c:pt idx="1060" c:formatCode="@">
                  <c:v>2020-03-20</c:v>
                </c:pt>
                <c:pt idx="1061" c:formatCode="@">
                  <c:v>2020-03-23</c:v>
                </c:pt>
                <c:pt idx="1062" c:formatCode="@">
                  <c:v>2020-03-24</c:v>
                </c:pt>
                <c:pt idx="1063" c:formatCode="@">
                  <c:v>2020-03-25</c:v>
                </c:pt>
                <c:pt idx="1064" c:formatCode="@">
                  <c:v>2020-03-26</c:v>
                </c:pt>
                <c:pt idx="1065" c:formatCode="@">
                  <c:v>2020-03-27</c:v>
                </c:pt>
                <c:pt idx="1066" c:formatCode="@">
                  <c:v>2020-03-30</c:v>
                </c:pt>
                <c:pt idx="1067" c:formatCode="@">
                  <c:v>2020-03-31</c:v>
                </c:pt>
                <c:pt idx="1068" c:formatCode="@">
                  <c:v>2020-04-01</c:v>
                </c:pt>
                <c:pt idx="1069" c:formatCode="@">
                  <c:v>2020-04-02</c:v>
                </c:pt>
                <c:pt idx="1070" c:formatCode="@">
                  <c:v>2020-04-03</c:v>
                </c:pt>
                <c:pt idx="1071" c:formatCode="@">
                  <c:v>2020-04-06</c:v>
                </c:pt>
                <c:pt idx="1072" c:formatCode="@">
                  <c:v>2020-04-07</c:v>
                </c:pt>
                <c:pt idx="1073" c:formatCode="@">
                  <c:v>2020-04-08</c:v>
                </c:pt>
                <c:pt idx="1074" c:formatCode="@">
                  <c:v>2020-04-09</c:v>
                </c:pt>
                <c:pt idx="1075" c:formatCode="@">
                  <c:v>2020-04-13</c:v>
                </c:pt>
                <c:pt idx="1076" c:formatCode="@">
                  <c:v>2020-04-14</c:v>
                </c:pt>
                <c:pt idx="1077" c:formatCode="@">
                  <c:v>2020-04-15</c:v>
                </c:pt>
                <c:pt idx="1078" c:formatCode="@">
                  <c:v>2020-04-16</c:v>
                </c:pt>
                <c:pt idx="1079" c:formatCode="@">
                  <c:v>2020-04-17</c:v>
                </c:pt>
                <c:pt idx="1080" c:formatCode="@">
                  <c:v>2020-04-20</c:v>
                </c:pt>
                <c:pt idx="1081" c:formatCode="@">
                  <c:v>2020-04-21</c:v>
                </c:pt>
                <c:pt idx="1082" c:formatCode="@">
                  <c:v>2020-04-22</c:v>
                </c:pt>
                <c:pt idx="1083" c:formatCode="@">
                  <c:v>2020-04-23</c:v>
                </c:pt>
                <c:pt idx="1084" c:formatCode="@">
                  <c:v>2020-04-24</c:v>
                </c:pt>
                <c:pt idx="1085" c:formatCode="@">
                  <c:v>2020-04-27</c:v>
                </c:pt>
                <c:pt idx="1086" c:formatCode="@">
                  <c:v>2020-04-28</c:v>
                </c:pt>
                <c:pt idx="1087" c:formatCode="@">
                  <c:v>2020-04-29</c:v>
                </c:pt>
                <c:pt idx="1088" c:formatCode="@">
                  <c:v>2020-04-30</c:v>
                </c:pt>
                <c:pt idx="1089" c:formatCode="@">
                  <c:v>2020-05-01</c:v>
                </c:pt>
                <c:pt idx="1090" c:formatCode="@">
                  <c:v>2020-05-04</c:v>
                </c:pt>
                <c:pt idx="1091" c:formatCode="@">
                  <c:v>2020-05-05</c:v>
                </c:pt>
                <c:pt idx="1092" c:formatCode="@">
                  <c:v>2020-05-06</c:v>
                </c:pt>
                <c:pt idx="1093" c:formatCode="@">
                  <c:v>2020-05-07</c:v>
                </c:pt>
                <c:pt idx="1094" c:formatCode="@">
                  <c:v>2020-05-08</c:v>
                </c:pt>
                <c:pt idx="1095" c:formatCode="@">
                  <c:v>2020-05-11</c:v>
                </c:pt>
                <c:pt idx="1096" c:formatCode="@">
                  <c:v>2020-05-12</c:v>
                </c:pt>
                <c:pt idx="1097" c:formatCode="@">
                  <c:v>2020-05-13</c:v>
                </c:pt>
                <c:pt idx="1098" c:formatCode="@">
                  <c:v>2020-05-14</c:v>
                </c:pt>
                <c:pt idx="1099" c:formatCode="@">
                  <c:v>2020-05-15</c:v>
                </c:pt>
                <c:pt idx="1100" c:formatCode="@">
                  <c:v>2020-05-18</c:v>
                </c:pt>
                <c:pt idx="1101" c:formatCode="@">
                  <c:v>2020-05-19</c:v>
                </c:pt>
                <c:pt idx="1102" c:formatCode="@">
                  <c:v>2020-05-20</c:v>
                </c:pt>
                <c:pt idx="1103" c:formatCode="@">
                  <c:v>2020-05-21</c:v>
                </c:pt>
                <c:pt idx="1104" c:formatCode="@">
                  <c:v>2020-05-22</c:v>
                </c:pt>
                <c:pt idx="1105" c:formatCode="@">
                  <c:v>2020-05-26</c:v>
                </c:pt>
                <c:pt idx="1106" c:formatCode="@">
                  <c:v>2020-05-27</c:v>
                </c:pt>
                <c:pt idx="1107" c:formatCode="@">
                  <c:v>2020-05-28</c:v>
                </c:pt>
                <c:pt idx="1108" c:formatCode="@">
                  <c:v>2020-05-29</c:v>
                </c:pt>
                <c:pt idx="1109" c:formatCode="@">
                  <c:v>2020-06-01</c:v>
                </c:pt>
                <c:pt idx="1110" c:formatCode="@">
                  <c:v>2020-06-02</c:v>
                </c:pt>
                <c:pt idx="1111" c:formatCode="@">
                  <c:v>2020-06-03</c:v>
                </c:pt>
                <c:pt idx="1112" c:formatCode="@">
                  <c:v>2020-06-04</c:v>
                </c:pt>
                <c:pt idx="1113" c:formatCode="@">
                  <c:v>2020-06-05</c:v>
                </c:pt>
                <c:pt idx="1114" c:formatCode="@">
                  <c:v>2020-06-08</c:v>
                </c:pt>
                <c:pt idx="1115" c:formatCode="@">
                  <c:v>2020-06-09</c:v>
                </c:pt>
                <c:pt idx="1116" c:formatCode="@">
                  <c:v>2020-06-10</c:v>
                </c:pt>
                <c:pt idx="1117" c:formatCode="@">
                  <c:v>2020-06-11</c:v>
                </c:pt>
                <c:pt idx="1118" c:formatCode="@">
                  <c:v>2020-06-12</c:v>
                </c:pt>
                <c:pt idx="1119" c:formatCode="@">
                  <c:v>2020-06-15</c:v>
                </c:pt>
                <c:pt idx="1120" c:formatCode="@">
                  <c:v>2020-06-16</c:v>
                </c:pt>
                <c:pt idx="1121" c:formatCode="@">
                  <c:v>2020-06-17</c:v>
                </c:pt>
                <c:pt idx="1122" c:formatCode="@">
                  <c:v>2020-06-18</c:v>
                </c:pt>
                <c:pt idx="1123" c:formatCode="@">
                  <c:v>2020-06-19</c:v>
                </c:pt>
                <c:pt idx="1124" c:formatCode="@">
                  <c:v>2020-06-22</c:v>
                </c:pt>
                <c:pt idx="1125" c:formatCode="@">
                  <c:v>2020-06-23</c:v>
                </c:pt>
                <c:pt idx="1126" c:formatCode="@">
                  <c:v>2020-06-24</c:v>
                </c:pt>
                <c:pt idx="1127" c:formatCode="@">
                  <c:v>2020-06-25</c:v>
                </c:pt>
                <c:pt idx="1128" c:formatCode="@">
                  <c:v>2020-06-26</c:v>
                </c:pt>
                <c:pt idx="1129" c:formatCode="@">
                  <c:v>2020-06-29</c:v>
                </c:pt>
                <c:pt idx="1130" c:formatCode="@">
                  <c:v>2020-06-30</c:v>
                </c:pt>
                <c:pt idx="1131" c:formatCode="@">
                  <c:v>2020-07-01</c:v>
                </c:pt>
                <c:pt idx="1132" c:formatCode="@">
                  <c:v>2020-07-02</c:v>
                </c:pt>
                <c:pt idx="1133" c:formatCode="@">
                  <c:v>2020-07-06</c:v>
                </c:pt>
                <c:pt idx="1134" c:formatCode="@">
                  <c:v>2020-07-07</c:v>
                </c:pt>
                <c:pt idx="1135" c:formatCode="@">
                  <c:v>2020-07-08</c:v>
                </c:pt>
                <c:pt idx="1136" c:formatCode="@">
                  <c:v>2020-07-09</c:v>
                </c:pt>
                <c:pt idx="1137" c:formatCode="@">
                  <c:v>2020-07-10</c:v>
                </c:pt>
                <c:pt idx="1138" c:formatCode="@">
                  <c:v>2020-07-13</c:v>
                </c:pt>
                <c:pt idx="1139" c:formatCode="@">
                  <c:v>2020-07-14</c:v>
                </c:pt>
                <c:pt idx="1140" c:formatCode="@">
                  <c:v>2020-07-15</c:v>
                </c:pt>
                <c:pt idx="1141" c:formatCode="@">
                  <c:v>2020-07-16</c:v>
                </c:pt>
                <c:pt idx="1142" c:formatCode="@">
                  <c:v>2020-07-17</c:v>
                </c:pt>
                <c:pt idx="1143" c:formatCode="@">
                  <c:v>2020-07-20</c:v>
                </c:pt>
                <c:pt idx="1144" c:formatCode="@">
                  <c:v>2020-07-21</c:v>
                </c:pt>
                <c:pt idx="1145" c:formatCode="@">
                  <c:v>2020-07-22</c:v>
                </c:pt>
                <c:pt idx="1146" c:formatCode="@">
                  <c:v>2020-07-23</c:v>
                </c:pt>
                <c:pt idx="1147" c:formatCode="@">
                  <c:v>2020-07-24</c:v>
                </c:pt>
                <c:pt idx="1148" c:formatCode="@">
                  <c:v>2020-07-27</c:v>
                </c:pt>
                <c:pt idx="1149" c:formatCode="@">
                  <c:v>2020-07-28</c:v>
                </c:pt>
                <c:pt idx="1150" c:formatCode="@">
                  <c:v>2020-07-29</c:v>
                </c:pt>
                <c:pt idx="1151" c:formatCode="@">
                  <c:v>2020-07-30</c:v>
                </c:pt>
                <c:pt idx="1152" c:formatCode="@">
                  <c:v>2020-07-31</c:v>
                </c:pt>
                <c:pt idx="1153" c:formatCode="@">
                  <c:v>2020-08-03</c:v>
                </c:pt>
                <c:pt idx="1154" c:formatCode="@">
                  <c:v>2020-08-04</c:v>
                </c:pt>
                <c:pt idx="1155" c:formatCode="@">
                  <c:v>2020-08-05</c:v>
                </c:pt>
                <c:pt idx="1156" c:formatCode="@">
                  <c:v>2020-08-06</c:v>
                </c:pt>
                <c:pt idx="1157" c:formatCode="@">
                  <c:v>2020-08-07</c:v>
                </c:pt>
                <c:pt idx="1158" c:formatCode="@">
                  <c:v>2020-08-10</c:v>
                </c:pt>
                <c:pt idx="1159" c:formatCode="@">
                  <c:v>2020-08-11</c:v>
                </c:pt>
                <c:pt idx="1160" c:formatCode="@">
                  <c:v>2020-08-12</c:v>
                </c:pt>
                <c:pt idx="1161" c:formatCode="@">
                  <c:v>2020-08-13</c:v>
                </c:pt>
                <c:pt idx="1162" c:formatCode="@">
                  <c:v>2020-08-14</c:v>
                </c:pt>
                <c:pt idx="1163" c:formatCode="@">
                  <c:v>2020-08-17</c:v>
                </c:pt>
                <c:pt idx="1164" c:formatCode="@">
                  <c:v>2020-08-18</c:v>
                </c:pt>
                <c:pt idx="1165" c:formatCode="@">
                  <c:v>2020-08-19</c:v>
                </c:pt>
                <c:pt idx="1166" c:formatCode="@">
                  <c:v>2020-08-20</c:v>
                </c:pt>
                <c:pt idx="1167" c:formatCode="@">
                  <c:v>2020-08-21</c:v>
                </c:pt>
                <c:pt idx="1168" c:formatCode="@">
                  <c:v>2020-08-24</c:v>
                </c:pt>
                <c:pt idx="1169" c:formatCode="@">
                  <c:v>2020-08-25</c:v>
                </c:pt>
                <c:pt idx="1170" c:formatCode="@">
                  <c:v>2020-08-26</c:v>
                </c:pt>
                <c:pt idx="1171" c:formatCode="@">
                  <c:v>2020-08-27</c:v>
                </c:pt>
                <c:pt idx="1172" c:formatCode="@">
                  <c:v>2020-08-28</c:v>
                </c:pt>
                <c:pt idx="1173" c:formatCode="@">
                  <c:v>2020-08-31</c:v>
                </c:pt>
                <c:pt idx="1174" c:formatCode="@">
                  <c:v>2020-09-01</c:v>
                </c:pt>
                <c:pt idx="1175" c:formatCode="@">
                  <c:v>2020-09-02</c:v>
                </c:pt>
                <c:pt idx="1176" c:formatCode="@">
                  <c:v>2020-09-03</c:v>
                </c:pt>
                <c:pt idx="1177" c:formatCode="@">
                  <c:v>2020-09-04</c:v>
                </c:pt>
                <c:pt idx="1178" c:formatCode="@">
                  <c:v>2020-09-08</c:v>
                </c:pt>
                <c:pt idx="1179" c:formatCode="@">
                  <c:v>2020-09-09</c:v>
                </c:pt>
                <c:pt idx="1180" c:formatCode="@">
                  <c:v>2020-09-10</c:v>
                </c:pt>
                <c:pt idx="1181" c:formatCode="@">
                  <c:v>2020-09-11</c:v>
                </c:pt>
                <c:pt idx="1182" c:formatCode="@">
                  <c:v>2020-09-14</c:v>
                </c:pt>
                <c:pt idx="1183" c:formatCode="@">
                  <c:v>2020-09-15</c:v>
                </c:pt>
                <c:pt idx="1184" c:formatCode="@">
                  <c:v>2020-09-16</c:v>
                </c:pt>
                <c:pt idx="1185" c:formatCode="@">
                  <c:v>2020-09-17</c:v>
                </c:pt>
                <c:pt idx="1186" c:formatCode="@">
                  <c:v>2020-09-18</c:v>
                </c:pt>
                <c:pt idx="1187" c:formatCode="@">
                  <c:v>2020-09-21</c:v>
                </c:pt>
                <c:pt idx="1188" c:formatCode="@">
                  <c:v>2020-09-22</c:v>
                </c:pt>
                <c:pt idx="1189" c:formatCode="@">
                  <c:v>2020-09-23</c:v>
                </c:pt>
                <c:pt idx="1190" c:formatCode="@">
                  <c:v>2020-09-24</c:v>
                </c:pt>
                <c:pt idx="1191" c:formatCode="@">
                  <c:v>2020-09-25</c:v>
                </c:pt>
                <c:pt idx="1192" c:formatCode="@">
                  <c:v>2020-09-28</c:v>
                </c:pt>
                <c:pt idx="1193" c:formatCode="@">
                  <c:v>2020-09-29</c:v>
                </c:pt>
                <c:pt idx="1194" c:formatCode="@">
                  <c:v>2020-09-30</c:v>
                </c:pt>
                <c:pt idx="1195" c:formatCode="@">
                  <c:v>2020-10-01</c:v>
                </c:pt>
                <c:pt idx="1196" c:formatCode="@">
                  <c:v>2020-10-02</c:v>
                </c:pt>
                <c:pt idx="1197" c:formatCode="@">
                  <c:v>2020-10-05</c:v>
                </c:pt>
                <c:pt idx="1198" c:formatCode="@">
                  <c:v>2020-10-06</c:v>
                </c:pt>
                <c:pt idx="1199" c:formatCode="@">
                  <c:v>2020-10-07</c:v>
                </c:pt>
                <c:pt idx="1200" c:formatCode="@">
                  <c:v>2020-10-08</c:v>
                </c:pt>
                <c:pt idx="1201" c:formatCode="@">
                  <c:v>2020-10-09</c:v>
                </c:pt>
                <c:pt idx="1202" c:formatCode="@">
                  <c:v>2020-10-12</c:v>
                </c:pt>
                <c:pt idx="1203" c:formatCode="@">
                  <c:v>2020-10-13</c:v>
                </c:pt>
                <c:pt idx="1204" c:formatCode="@">
                  <c:v>2020-10-14</c:v>
                </c:pt>
                <c:pt idx="1205" c:formatCode="@">
                  <c:v>2020-10-15</c:v>
                </c:pt>
                <c:pt idx="1206" c:formatCode="@">
                  <c:v>2020-10-16</c:v>
                </c:pt>
                <c:pt idx="1207" c:formatCode="@">
                  <c:v>2020-10-19</c:v>
                </c:pt>
                <c:pt idx="1208" c:formatCode="@">
                  <c:v>2020-10-20</c:v>
                </c:pt>
                <c:pt idx="1209" c:formatCode="@">
                  <c:v>2020-10-21</c:v>
                </c:pt>
                <c:pt idx="1210" c:formatCode="@">
                  <c:v>2020-10-22</c:v>
                </c:pt>
                <c:pt idx="1211" c:formatCode="@">
                  <c:v>2020-10-23</c:v>
                </c:pt>
                <c:pt idx="1212" c:formatCode="@">
                  <c:v>2020-10-26</c:v>
                </c:pt>
                <c:pt idx="1213" c:formatCode="@">
                  <c:v>2020-10-27</c:v>
                </c:pt>
                <c:pt idx="1214" c:formatCode="@">
                  <c:v>2020-10-28</c:v>
                </c:pt>
                <c:pt idx="1215" c:formatCode="@">
                  <c:v>2020-10-29</c:v>
                </c:pt>
                <c:pt idx="1216" c:formatCode="@">
                  <c:v>2020-10-30</c:v>
                </c:pt>
                <c:pt idx="1217" c:formatCode="@">
                  <c:v>2020-11-02</c:v>
                </c:pt>
                <c:pt idx="1218" c:formatCode="@">
                  <c:v>2020-11-03</c:v>
                </c:pt>
                <c:pt idx="1219" c:formatCode="@">
                  <c:v>2020-11-04</c:v>
                </c:pt>
                <c:pt idx="1220" c:formatCode="@">
                  <c:v>2020-11-05</c:v>
                </c:pt>
                <c:pt idx="1221" c:formatCode="@">
                  <c:v>2020-11-06</c:v>
                </c:pt>
                <c:pt idx="1222" c:formatCode="@">
                  <c:v>2020-11-09</c:v>
                </c:pt>
                <c:pt idx="1223" c:formatCode="@">
                  <c:v>2020-11-10</c:v>
                </c:pt>
                <c:pt idx="1224" c:formatCode="@">
                  <c:v>2020-11-11</c:v>
                </c:pt>
                <c:pt idx="1225" c:formatCode="@">
                  <c:v>2020-11-12</c:v>
                </c:pt>
                <c:pt idx="1226" c:formatCode="@">
                  <c:v>2020-11-13</c:v>
                </c:pt>
                <c:pt idx="1227" c:formatCode="@">
                  <c:v>2020-11-16</c:v>
                </c:pt>
                <c:pt idx="1228" c:formatCode="@">
                  <c:v>2020-11-17</c:v>
                </c:pt>
                <c:pt idx="1229" c:formatCode="@">
                  <c:v>2020-11-18</c:v>
                </c:pt>
                <c:pt idx="1230" c:formatCode="@">
                  <c:v>2020-11-19</c:v>
                </c:pt>
                <c:pt idx="1231" c:formatCode="@">
                  <c:v>2020-11-20</c:v>
                </c:pt>
                <c:pt idx="1232" c:formatCode="@">
                  <c:v>2020-11-23</c:v>
                </c:pt>
                <c:pt idx="1233" c:formatCode="@">
                  <c:v>2020-11-24</c:v>
                </c:pt>
                <c:pt idx="1234" c:formatCode="@">
                  <c:v>2020-11-25</c:v>
                </c:pt>
                <c:pt idx="1235" c:formatCode="@">
                  <c:v>2020-11-27</c:v>
                </c:pt>
                <c:pt idx="1236" c:formatCode="@">
                  <c:v>2020-11-30</c:v>
                </c:pt>
                <c:pt idx="1237" c:formatCode="@">
                  <c:v>2020-12-01</c:v>
                </c:pt>
                <c:pt idx="1238" c:formatCode="@">
                  <c:v>2020-12-02</c:v>
                </c:pt>
                <c:pt idx="1239" c:formatCode="@">
                  <c:v>2020-12-03</c:v>
                </c:pt>
                <c:pt idx="1240" c:formatCode="@">
                  <c:v>2020-12-04</c:v>
                </c:pt>
                <c:pt idx="1241" c:formatCode="@">
                  <c:v>2020-12-07</c:v>
                </c:pt>
                <c:pt idx="1242" c:formatCode="@">
                  <c:v>2020-12-08</c:v>
                </c:pt>
                <c:pt idx="1243" c:formatCode="@">
                  <c:v>2020-12-09</c:v>
                </c:pt>
                <c:pt idx="1244" c:formatCode="@">
                  <c:v>2020-12-10</c:v>
                </c:pt>
                <c:pt idx="1245" c:formatCode="@">
                  <c:v>2020-12-11</c:v>
                </c:pt>
                <c:pt idx="1246" c:formatCode="@">
                  <c:v>2020-12-14</c:v>
                </c:pt>
                <c:pt idx="1247" c:formatCode="@">
                  <c:v>2020-12-15</c:v>
                </c:pt>
                <c:pt idx="1248" c:formatCode="@">
                  <c:v>2020-12-16</c:v>
                </c:pt>
                <c:pt idx="1249" c:formatCode="@">
                  <c:v>2020-12-17</c:v>
                </c:pt>
                <c:pt idx="1250" c:formatCode="@">
                  <c:v>2020-12-18</c:v>
                </c:pt>
                <c:pt idx="1251" c:formatCode="@">
                  <c:v>2020-12-21</c:v>
                </c:pt>
                <c:pt idx="1252" c:formatCode="@">
                  <c:v>2020-12-22</c:v>
                </c:pt>
                <c:pt idx="1253" c:formatCode="@">
                  <c:v>2020-12-23</c:v>
                </c:pt>
                <c:pt idx="1254" c:formatCode="@">
                  <c:v>2020-12-24</c:v>
                </c:pt>
                <c:pt idx="1255" c:formatCode="@">
                  <c:v>2020-12-28</c:v>
                </c:pt>
                <c:pt idx="1256" c:formatCode="@">
                  <c:v>2020-12-29</c:v>
                </c:pt>
                <c:pt idx="1257" c:formatCode="@">
                  <c:v>2020-12-30</c:v>
                </c:pt>
              </c:strCache>
            </c:strRef>
          </c:cat>
          <c:val>
            <c:numRef>
              <c:f>[0493_Y2CO_CS2_O_G1.xlsx]COP_beta_daily!$D$2:$D$1259</c:f>
              <c:numCache>
                <c:formatCode>General</c:formatCode>
                <c:ptCount val="1258"/>
                <c:pt idx="0">
                  <c:v>1.19140937310031</c:v>
                </c:pt>
                <c:pt idx="1">
                  <c:v>1.1890550225626</c:v>
                </c:pt>
                <c:pt idx="2">
                  <c:v>1.20576540391472</c:v>
                </c:pt>
                <c:pt idx="3">
                  <c:v>1.20381715495604</c:v>
                </c:pt>
                <c:pt idx="4">
                  <c:v>1.22406432245058</c:v>
                </c:pt>
                <c:pt idx="5">
                  <c:v>1.22200897313643</c:v>
                </c:pt>
                <c:pt idx="6">
                  <c:v>1.21132380615653</c:v>
                </c:pt>
                <c:pt idx="7">
                  <c:v>1.20825474865277</c:v>
                </c:pt>
                <c:pt idx="8">
                  <c:v>1.23360182632507</c:v>
                </c:pt>
                <c:pt idx="9">
                  <c:v>1.25418931498655</c:v>
                </c:pt>
                <c:pt idx="10">
                  <c:v>1.25100605626348</c:v>
                </c:pt>
                <c:pt idx="11">
                  <c:v>1.25655312772865</c:v>
                </c:pt>
                <c:pt idx="12">
                  <c:v>1.27240850231036</c:v>
                </c:pt>
                <c:pt idx="13">
                  <c:v>1.27154121069848</c:v>
                </c:pt>
                <c:pt idx="14">
                  <c:v>1.31271522753722</c:v>
                </c:pt>
                <c:pt idx="15">
                  <c:v>1.32683400090907</c:v>
                </c:pt>
                <c:pt idx="16">
                  <c:v>1.30902609096148</c:v>
                </c:pt>
                <c:pt idx="17">
                  <c:v>1.31804786559052</c:v>
                </c:pt>
                <c:pt idx="18">
                  <c:v>1.31249300037692</c:v>
                </c:pt>
                <c:pt idx="19">
                  <c:v>1.31248267534812</c:v>
                </c:pt>
                <c:pt idx="20">
                  <c:v>1.33135572739284</c:v>
                </c:pt>
                <c:pt idx="21">
                  <c:v>1.34178072855579</c:v>
                </c:pt>
                <c:pt idx="22">
                  <c:v>1.33450648502925</c:v>
                </c:pt>
                <c:pt idx="23">
                  <c:v>1.36761689457235</c:v>
                </c:pt>
                <c:pt idx="24">
                  <c:v>1.32825461821993</c:v>
                </c:pt>
                <c:pt idx="25">
                  <c:v>1.32972738953536</c:v>
                </c:pt>
                <c:pt idx="26">
                  <c:v>1.32929578641334</c:v>
                </c:pt>
                <c:pt idx="27">
                  <c:v>1.32214308825416</c:v>
                </c:pt>
                <c:pt idx="28">
                  <c:v>1.33072254705616</c:v>
                </c:pt>
                <c:pt idx="29">
                  <c:v>1.3196912365979</c:v>
                </c:pt>
                <c:pt idx="30">
                  <c:v>1.33919812756809</c:v>
                </c:pt>
                <c:pt idx="31">
                  <c:v>1.33985060344207</c:v>
                </c:pt>
                <c:pt idx="32">
                  <c:v>1.34925930435769</c:v>
                </c:pt>
                <c:pt idx="33">
                  <c:v>1.36922192820492</c:v>
                </c:pt>
                <c:pt idx="34">
                  <c:v>1.38330051719653</c:v>
                </c:pt>
                <c:pt idx="35">
                  <c:v>1.3872416985037</c:v>
                </c:pt>
                <c:pt idx="36">
                  <c:v>1.37884123811156</c:v>
                </c:pt>
                <c:pt idx="37">
                  <c:v>1.37740004074633</c:v>
                </c:pt>
                <c:pt idx="38">
                  <c:v>1.37585964353612</c:v>
                </c:pt>
                <c:pt idx="39">
                  <c:v>1.36974858226616</c:v>
                </c:pt>
                <c:pt idx="40">
                  <c:v>1.37902015163185</c:v>
                </c:pt>
                <c:pt idx="41">
                  <c:v>1.38673513419355</c:v>
                </c:pt>
                <c:pt idx="42">
                  <c:v>1.39543107746415</c:v>
                </c:pt>
                <c:pt idx="43">
                  <c:v>1.39597363525985</c:v>
                </c:pt>
                <c:pt idx="44">
                  <c:v>1.41634171023045</c:v>
                </c:pt>
                <c:pt idx="45">
                  <c:v>1.41733212364799</c:v>
                </c:pt>
                <c:pt idx="46">
                  <c:v>1.41603212545419</c:v>
                </c:pt>
                <c:pt idx="47">
                  <c:v>1.4309831580777</c:v>
                </c:pt>
                <c:pt idx="48">
                  <c:v>1.43154102036359</c:v>
                </c:pt>
                <c:pt idx="49">
                  <c:v>1.43342510117602</c:v>
                </c:pt>
                <c:pt idx="50">
                  <c:v>1.44365209807318</c:v>
                </c:pt>
                <c:pt idx="51">
                  <c:v>1.4489624876283</c:v>
                </c:pt>
                <c:pt idx="52">
                  <c:v>1.44862561186976</c:v>
                </c:pt>
                <c:pt idx="53">
                  <c:v>1.44861570426263</c:v>
                </c:pt>
                <c:pt idx="54">
                  <c:v>1.44925736914913</c:v>
                </c:pt>
                <c:pt idx="55">
                  <c:v>1.4631044101923</c:v>
                </c:pt>
                <c:pt idx="56">
                  <c:v>1.46309865822373</c:v>
                </c:pt>
                <c:pt idx="57">
                  <c:v>1.46325895038893</c:v>
                </c:pt>
                <c:pt idx="58">
                  <c:v>1.45888004822431</c:v>
                </c:pt>
                <c:pt idx="59">
                  <c:v>1.46111340651254</c:v>
                </c:pt>
                <c:pt idx="60">
                  <c:v>1.46120707697044</c:v>
                </c:pt>
                <c:pt idx="61">
                  <c:v>1.45723126585835</c:v>
                </c:pt>
                <c:pt idx="62">
                  <c:v>1.45907022939862</c:v>
                </c:pt>
                <c:pt idx="63">
                  <c:v>1.45912825949292</c:v>
                </c:pt>
                <c:pt idx="64">
                  <c:v>1.47155071912891</c:v>
                </c:pt>
                <c:pt idx="65">
                  <c:v>1.46864545459278</c:v>
                </c:pt>
                <c:pt idx="66">
                  <c:v>1.47063009080152</c:v>
                </c:pt>
                <c:pt idx="67">
                  <c:v>1.47209555892651</c:v>
                </c:pt>
                <c:pt idx="68">
                  <c:v>1.48763656679143</c:v>
                </c:pt>
                <c:pt idx="69">
                  <c:v>1.48329318408276</c:v>
                </c:pt>
                <c:pt idx="70">
                  <c:v>1.49433539048806</c:v>
                </c:pt>
                <c:pt idx="71">
                  <c:v>1.49434552578217</c:v>
                </c:pt>
                <c:pt idx="72">
                  <c:v>1.508206770542</c:v>
                </c:pt>
                <c:pt idx="73">
                  <c:v>1.51327777001891</c:v>
                </c:pt>
                <c:pt idx="74">
                  <c:v>1.51053142390539</c:v>
                </c:pt>
                <c:pt idx="75">
                  <c:v>1.51213083280929</c:v>
                </c:pt>
                <c:pt idx="76">
                  <c:v>1.51489922372386</c:v>
                </c:pt>
                <c:pt idx="77">
                  <c:v>1.51663195386863</c:v>
                </c:pt>
                <c:pt idx="78">
                  <c:v>1.52419530604012</c:v>
                </c:pt>
                <c:pt idx="79">
                  <c:v>1.53282596191456</c:v>
                </c:pt>
                <c:pt idx="80">
                  <c:v>1.53010840684299</c:v>
                </c:pt>
                <c:pt idx="81">
                  <c:v>1.52746971706996</c:v>
                </c:pt>
                <c:pt idx="82">
                  <c:v>1.52407488098864</c:v>
                </c:pt>
                <c:pt idx="83">
                  <c:v>1.5330470075724</c:v>
                </c:pt>
                <c:pt idx="84">
                  <c:v>1.53984801437006</c:v>
                </c:pt>
                <c:pt idx="85">
                  <c:v>1.54081040375255</c:v>
                </c:pt>
                <c:pt idx="86">
                  <c:v>1.53821181245917</c:v>
                </c:pt>
                <c:pt idx="87">
                  <c:v>1.53517864799538</c:v>
                </c:pt>
                <c:pt idx="88">
                  <c:v>1.53237857679002</c:v>
                </c:pt>
                <c:pt idx="89">
                  <c:v>1.51508716259512</c:v>
                </c:pt>
                <c:pt idx="90">
                  <c:v>1.50866899075347</c:v>
                </c:pt>
                <c:pt idx="91">
                  <c:v>1.50914317003022</c:v>
                </c:pt>
                <c:pt idx="92">
                  <c:v>1.51318998291056</c:v>
                </c:pt>
                <c:pt idx="93">
                  <c:v>1.50776195695212</c:v>
                </c:pt>
                <c:pt idx="94">
                  <c:v>1.50682147706551</c:v>
                </c:pt>
                <c:pt idx="95">
                  <c:v>1.506518488249</c:v>
                </c:pt>
                <c:pt idx="96">
                  <c:v>1.50803945404273</c:v>
                </c:pt>
                <c:pt idx="97">
                  <c:v>1.51861224086577</c:v>
                </c:pt>
                <c:pt idx="98">
                  <c:v>1.50308145334368</c:v>
                </c:pt>
                <c:pt idx="99">
                  <c:v>1.50494124375863</c:v>
                </c:pt>
                <c:pt idx="100">
                  <c:v>1.51204457361549</c:v>
                </c:pt>
                <c:pt idx="101">
                  <c:v>1.5087671575722</c:v>
                </c:pt>
                <c:pt idx="102">
                  <c:v>1.50781844797087</c:v>
                </c:pt>
                <c:pt idx="103">
                  <c:v>1.50988270280389</c:v>
                </c:pt>
                <c:pt idx="104">
                  <c:v>1.51267390283238</c:v>
                </c:pt>
                <c:pt idx="105">
                  <c:v>1.51300307547081</c:v>
                </c:pt>
                <c:pt idx="106">
                  <c:v>1.50922126650979</c:v>
                </c:pt>
                <c:pt idx="107">
                  <c:v>1.52616961219619</c:v>
                </c:pt>
                <c:pt idx="108">
                  <c:v>1.54471150161025</c:v>
                </c:pt>
                <c:pt idx="109">
                  <c:v>1.55842355713568</c:v>
                </c:pt>
                <c:pt idx="110">
                  <c:v>1.574329452653</c:v>
                </c:pt>
                <c:pt idx="111">
                  <c:v>1.63597369157976</c:v>
                </c:pt>
                <c:pt idx="112">
                  <c:v>1.61413912744392</c:v>
                </c:pt>
                <c:pt idx="113">
                  <c:v>1.6149169251474</c:v>
                </c:pt>
                <c:pt idx="114">
                  <c:v>1.6403166657726</c:v>
                </c:pt>
                <c:pt idx="115">
                  <c:v>1.66738896193155</c:v>
                </c:pt>
                <c:pt idx="116">
                  <c:v>1.68818517250382</c:v>
                </c:pt>
                <c:pt idx="117">
                  <c:v>1.68805113166272</c:v>
                </c:pt>
                <c:pt idx="118">
                  <c:v>1.69489992023457</c:v>
                </c:pt>
                <c:pt idx="119">
                  <c:v>1.72680829995441</c:v>
                </c:pt>
                <c:pt idx="120">
                  <c:v>1.71938649035661</c:v>
                </c:pt>
                <c:pt idx="121">
                  <c:v>1.7408774805425</c:v>
                </c:pt>
                <c:pt idx="122">
                  <c:v>1.74573598797725</c:v>
                </c:pt>
                <c:pt idx="123">
                  <c:v>1.75925397960414</c:v>
                </c:pt>
                <c:pt idx="124">
                  <c:v>1.74608758194447</c:v>
                </c:pt>
                <c:pt idx="125">
                  <c:v>1.73236048319363</c:v>
                </c:pt>
                <c:pt idx="126">
                  <c:v>1.74541718739442</c:v>
                </c:pt>
                <c:pt idx="127">
                  <c:v>1.73924699022024</c:v>
                </c:pt>
                <c:pt idx="128">
                  <c:v>1.73947903300747</c:v>
                </c:pt>
                <c:pt idx="129">
                  <c:v>1.74730889387914</c:v>
                </c:pt>
                <c:pt idx="130">
                  <c:v>1.74566174670597</c:v>
                </c:pt>
                <c:pt idx="131">
                  <c:v>1.75328631002052</c:v>
                </c:pt>
                <c:pt idx="132">
                  <c:v>1.75321497307673</c:v>
                </c:pt>
                <c:pt idx="133">
                  <c:v>1.77637544035103</c:v>
                </c:pt>
                <c:pt idx="134">
                  <c:v>1.77591934808211</c:v>
                </c:pt>
                <c:pt idx="135">
                  <c:v>1.77797205542706</c:v>
                </c:pt>
                <c:pt idx="136">
                  <c:v>1.77949674471119</c:v>
                </c:pt>
                <c:pt idx="137">
                  <c:v>1.75020928096882</c:v>
                </c:pt>
                <c:pt idx="138">
                  <c:v>1.74813182683228</c:v>
                </c:pt>
                <c:pt idx="139">
                  <c:v>1.75610576864403</c:v>
                </c:pt>
                <c:pt idx="140">
                  <c:v>1.76129553484101</c:v>
                </c:pt>
                <c:pt idx="141">
                  <c:v>1.75910799653418</c:v>
                </c:pt>
                <c:pt idx="142">
                  <c:v>1.76037345915216</c:v>
                </c:pt>
                <c:pt idx="143">
                  <c:v>1.76134409194199</c:v>
                </c:pt>
                <c:pt idx="144">
                  <c:v>1.7660260291613</c:v>
                </c:pt>
                <c:pt idx="145">
                  <c:v>1.77355987523963</c:v>
                </c:pt>
                <c:pt idx="146">
                  <c:v>1.77908798647391</c:v>
                </c:pt>
                <c:pt idx="147">
                  <c:v>1.78201873554901</c:v>
                </c:pt>
                <c:pt idx="148">
                  <c:v>1.78192259550671</c:v>
                </c:pt>
                <c:pt idx="149">
                  <c:v>1.78147347908507</c:v>
                </c:pt>
                <c:pt idx="150">
                  <c:v>1.77993405636883</c:v>
                </c:pt>
                <c:pt idx="151">
                  <c:v>1.77783371574556</c:v>
                </c:pt>
                <c:pt idx="152">
                  <c:v>1.79015753443011</c:v>
                </c:pt>
                <c:pt idx="153">
                  <c:v>1.79006010290348</c:v>
                </c:pt>
                <c:pt idx="154">
                  <c:v>1.78698499167172</c:v>
                </c:pt>
                <c:pt idx="155">
                  <c:v>1.78134866095823</c:v>
                </c:pt>
                <c:pt idx="156">
                  <c:v>1.77278041009368</c:v>
                </c:pt>
                <c:pt idx="157">
                  <c:v>1.77462165814636</c:v>
                </c:pt>
                <c:pt idx="158">
                  <c:v>1.76875475317873</c:v>
                </c:pt>
                <c:pt idx="159">
                  <c:v>1.76482445252957</c:v>
                </c:pt>
                <c:pt idx="160">
                  <c:v>1.76558547751839</c:v>
                </c:pt>
                <c:pt idx="161">
                  <c:v>1.76691393031282</c:v>
                </c:pt>
                <c:pt idx="162">
                  <c:v>1.76526332388455</c:v>
                </c:pt>
                <c:pt idx="163">
                  <c:v>1.76430769585829</c:v>
                </c:pt>
                <c:pt idx="164">
                  <c:v>1.76517002703534</c:v>
                </c:pt>
                <c:pt idx="165">
                  <c:v>1.76011495361047</c:v>
                </c:pt>
                <c:pt idx="166">
                  <c:v>1.75843820980706</c:v>
                </c:pt>
                <c:pt idx="167">
                  <c:v>1.77457630689185</c:v>
                </c:pt>
                <c:pt idx="168">
                  <c:v>1.75393298527204</c:v>
                </c:pt>
                <c:pt idx="169">
                  <c:v>1.75392131301003</c:v>
                </c:pt>
                <c:pt idx="170">
                  <c:v>1.76911918199377</c:v>
                </c:pt>
                <c:pt idx="171">
                  <c:v>1.7676153293537</c:v>
                </c:pt>
                <c:pt idx="172">
                  <c:v>1.76401238783717</c:v>
                </c:pt>
                <c:pt idx="173">
                  <c:v>1.73535248377773</c:v>
                </c:pt>
                <c:pt idx="174">
                  <c:v>1.72095584448962</c:v>
                </c:pt>
                <c:pt idx="175">
                  <c:v>1.73115188655515</c:v>
                </c:pt>
                <c:pt idx="176">
                  <c:v>1.73251536277927</c:v>
                </c:pt>
                <c:pt idx="177">
                  <c:v>1.7293507403011</c:v>
                </c:pt>
                <c:pt idx="178">
                  <c:v>1.73255918877105</c:v>
                </c:pt>
                <c:pt idx="179">
                  <c:v>1.72154760616563</c:v>
                </c:pt>
                <c:pt idx="180">
                  <c:v>1.72845853132883</c:v>
                </c:pt>
                <c:pt idx="181">
                  <c:v>1.78527920373162</c:v>
                </c:pt>
                <c:pt idx="182">
                  <c:v>1.77757998497428</c:v>
                </c:pt>
                <c:pt idx="183">
                  <c:v>1.78235414664716</c:v>
                </c:pt>
                <c:pt idx="184">
                  <c:v>1.78143734464928</c:v>
                </c:pt>
                <c:pt idx="185">
                  <c:v>1.77081788523542</c:v>
                </c:pt>
                <c:pt idx="186">
                  <c:v>1.80500499882589</c:v>
                </c:pt>
                <c:pt idx="187">
                  <c:v>1.7685772100176</c:v>
                </c:pt>
                <c:pt idx="188">
                  <c:v>1.75871441499645</c:v>
                </c:pt>
                <c:pt idx="189">
                  <c:v>1.79984645098744</c:v>
                </c:pt>
                <c:pt idx="190">
                  <c:v>1.78739106681502</c:v>
                </c:pt>
                <c:pt idx="191">
                  <c:v>1.7959220304449</c:v>
                </c:pt>
                <c:pt idx="192">
                  <c:v>1.81081122276641</c:v>
                </c:pt>
                <c:pt idx="193">
                  <c:v>1.80531134717295</c:v>
                </c:pt>
                <c:pt idx="194">
                  <c:v>1.77515000726056</c:v>
                </c:pt>
                <c:pt idx="195">
                  <c:v>1.77553718933036</c:v>
                </c:pt>
                <c:pt idx="196">
                  <c:v>1.77188498020333</c:v>
                </c:pt>
                <c:pt idx="197">
                  <c:v>1.77997309965846</c:v>
                </c:pt>
                <c:pt idx="198">
                  <c:v>1.7746324591566</c:v>
                </c:pt>
                <c:pt idx="199">
                  <c:v>1.78811961254136</c:v>
                </c:pt>
                <c:pt idx="200">
                  <c:v>1.81263775197334</c:v>
                </c:pt>
                <c:pt idx="201">
                  <c:v>1.81453060705835</c:v>
                </c:pt>
                <c:pt idx="202">
                  <c:v>1.79810050407549</c:v>
                </c:pt>
                <c:pt idx="203">
                  <c:v>1.8226730889051</c:v>
                </c:pt>
                <c:pt idx="204">
                  <c:v>1.82761817751711</c:v>
                </c:pt>
                <c:pt idx="205">
                  <c:v>1.82935905212285</c:v>
                </c:pt>
                <c:pt idx="206">
                  <c:v>1.84645808487494</c:v>
                </c:pt>
                <c:pt idx="207">
                  <c:v>1.85955287297225</c:v>
                </c:pt>
                <c:pt idx="208">
                  <c:v>1.82014793134915</c:v>
                </c:pt>
                <c:pt idx="209">
                  <c:v>1.81111202496288</c:v>
                </c:pt>
                <c:pt idx="210">
                  <c:v>1.80244564241064</c:v>
                </c:pt>
                <c:pt idx="211">
                  <c:v>1.77677290956237</c:v>
                </c:pt>
                <c:pt idx="212">
                  <c:v>1.75202212360988</c:v>
                </c:pt>
                <c:pt idx="213">
                  <c:v>1.77873821891471</c:v>
                </c:pt>
                <c:pt idx="214">
                  <c:v>1.67538614701778</c:v>
                </c:pt>
                <c:pt idx="215">
                  <c:v>1.66600122582329</c:v>
                </c:pt>
                <c:pt idx="216">
                  <c:v>1.71473519222218</c:v>
                </c:pt>
                <c:pt idx="217">
                  <c:v>1.69697288365733</c:v>
                </c:pt>
                <c:pt idx="218">
                  <c:v>1.72822227310579</c:v>
                </c:pt>
                <c:pt idx="219">
                  <c:v>1.72698178633319</c:v>
                </c:pt>
                <c:pt idx="220">
                  <c:v>1.70156661060928</c:v>
                </c:pt>
                <c:pt idx="221">
                  <c:v>1.68760436363162</c:v>
                </c:pt>
                <c:pt idx="222">
                  <c:v>1.68530621288581</c:v>
                </c:pt>
                <c:pt idx="223">
                  <c:v>1.61296696570427</c:v>
                </c:pt>
                <c:pt idx="224">
                  <c:v>1.71900355121116</c:v>
                </c:pt>
                <c:pt idx="225">
                  <c:v>1.71448387774648</c:v>
                </c:pt>
                <c:pt idx="226">
                  <c:v>1.71084109466922</c:v>
                </c:pt>
                <c:pt idx="227">
                  <c:v>1.72244827799857</c:v>
                </c:pt>
                <c:pt idx="228">
                  <c:v>1.72433005723437</c:v>
                </c:pt>
                <c:pt idx="229">
                  <c:v>1.77279725477478</c:v>
                </c:pt>
                <c:pt idx="230">
                  <c:v>1.73128014041485</c:v>
                </c:pt>
                <c:pt idx="231">
                  <c:v>1.73220017452155</c:v>
                </c:pt>
                <c:pt idx="232">
                  <c:v>1.73050367959008</c:v>
                </c:pt>
                <c:pt idx="233">
                  <c:v>1.70264471368211</c:v>
                </c:pt>
                <c:pt idx="234">
                  <c:v>1.67408602525441</c:v>
                </c:pt>
                <c:pt idx="235">
                  <c:v>1.64800157084552</c:v>
                </c:pt>
                <c:pt idx="236">
                  <c:v>1.66504258990835</c:v>
                </c:pt>
                <c:pt idx="237">
                  <c:v>1.67867220246026</c:v>
                </c:pt>
                <c:pt idx="238">
                  <c:v>1.67982808822307</c:v>
                </c:pt>
                <c:pt idx="239">
                  <c:v>1.74358658298876</c:v>
                </c:pt>
                <c:pt idx="240">
                  <c:v>1.73342577055105</c:v>
                </c:pt>
                <c:pt idx="241">
                  <c:v>1.71742714169471</c:v>
                </c:pt>
                <c:pt idx="242">
                  <c:v>1.69878532409152</c:v>
                </c:pt>
                <c:pt idx="243">
                  <c:v>1.69822615450651</c:v>
                </c:pt>
                <c:pt idx="244">
                  <c:v>1.63107411388609</c:v>
                </c:pt>
                <c:pt idx="245">
                  <c:v>1.62930752125676</c:v>
                </c:pt>
                <c:pt idx="246">
                  <c:v>1.62825438288968</c:v>
                </c:pt>
                <c:pt idx="247">
                  <c:v>1.6088130281111</c:v>
                </c:pt>
                <c:pt idx="248">
                  <c:v>1.60656573948918</c:v>
                </c:pt>
                <c:pt idx="249">
                  <c:v>1.60921532884688</c:v>
                </c:pt>
                <c:pt idx="250">
                  <c:v>1.58645113026166</c:v>
                </c:pt>
                <c:pt idx="251">
                  <c:v>1.57595473194494</c:v>
                </c:pt>
                <c:pt idx="252">
                  <c:v>1.57518027036776</c:v>
                </c:pt>
                <c:pt idx="253">
                  <c:v>1.57575096391007</c:v>
                </c:pt>
                <c:pt idx="254">
                  <c:v>1.57381475699156</c:v>
                </c:pt>
                <c:pt idx="255">
                  <c:v>1.54019944776471</c:v>
                </c:pt>
                <c:pt idx="256">
                  <c:v>1.54811295776995</c:v>
                </c:pt>
                <c:pt idx="257">
                  <c:v>1.54812565471187</c:v>
                </c:pt>
                <c:pt idx="258">
                  <c:v>1.5692472314586</c:v>
                </c:pt>
                <c:pt idx="259">
                  <c:v>1.57288352681688</c:v>
                </c:pt>
                <c:pt idx="260">
                  <c:v>1.57571920244376</c:v>
                </c:pt>
                <c:pt idx="261">
                  <c:v>1.59230524542944</c:v>
                </c:pt>
                <c:pt idx="262">
                  <c:v>1.58691467580481</c:v>
                </c:pt>
                <c:pt idx="263">
                  <c:v>1.60493137015363</c:v>
                </c:pt>
                <c:pt idx="264">
                  <c:v>1.57880497235056</c:v>
                </c:pt>
                <c:pt idx="265">
                  <c:v>1.59407160201238</c:v>
                </c:pt>
                <c:pt idx="266">
                  <c:v>1.58647750797654</c:v>
                </c:pt>
                <c:pt idx="267">
                  <c:v>1.58355312349029</c:v>
                </c:pt>
                <c:pt idx="268">
                  <c:v>1.54192150003043</c:v>
                </c:pt>
                <c:pt idx="269">
                  <c:v>1.56015742346146</c:v>
                </c:pt>
                <c:pt idx="270">
                  <c:v>1.58340647218432</c:v>
                </c:pt>
                <c:pt idx="271">
                  <c:v>1.57717826909132</c:v>
                </c:pt>
                <c:pt idx="272">
                  <c:v>1.56354446247165</c:v>
                </c:pt>
                <c:pt idx="273">
                  <c:v>1.55091701419607</c:v>
                </c:pt>
                <c:pt idx="274">
                  <c:v>1.57040209765313</c:v>
                </c:pt>
                <c:pt idx="275">
                  <c:v>1.56492801287675</c:v>
                </c:pt>
                <c:pt idx="276">
                  <c:v>1.56684994861126</c:v>
                </c:pt>
                <c:pt idx="277">
                  <c:v>1.56013602946116</c:v>
                </c:pt>
                <c:pt idx="278">
                  <c:v>1.55159501332474</c:v>
                </c:pt>
                <c:pt idx="279">
                  <c:v>1.55420608947079</c:v>
                </c:pt>
                <c:pt idx="280">
                  <c:v>1.55145531207498</c:v>
                </c:pt>
                <c:pt idx="281">
                  <c:v>1.55985366227158</c:v>
                </c:pt>
                <c:pt idx="282">
                  <c:v>1.57464900138529</c:v>
                </c:pt>
                <c:pt idx="283">
                  <c:v>1.55173934190479</c:v>
                </c:pt>
                <c:pt idx="284">
                  <c:v>1.52767267899185</c:v>
                </c:pt>
                <c:pt idx="285">
                  <c:v>1.52982240938136</c:v>
                </c:pt>
                <c:pt idx="286">
                  <c:v>1.53839183745027</c:v>
                </c:pt>
                <c:pt idx="287">
                  <c:v>1.53838721664302</c:v>
                </c:pt>
                <c:pt idx="288">
                  <c:v>1.52295008063973</c:v>
                </c:pt>
                <c:pt idx="289">
                  <c:v>1.56562029768721</c:v>
                </c:pt>
                <c:pt idx="290">
                  <c:v>1.56225128019828</c:v>
                </c:pt>
                <c:pt idx="291">
                  <c:v>1.57506347651921</c:v>
                </c:pt>
                <c:pt idx="292">
                  <c:v>1.57064927991582</c:v>
                </c:pt>
                <c:pt idx="293">
                  <c:v>1.58146224972737</c:v>
                </c:pt>
                <c:pt idx="294">
                  <c:v>1.573147940375</c:v>
                </c:pt>
                <c:pt idx="295">
                  <c:v>1.58021250496223</c:v>
                </c:pt>
                <c:pt idx="296">
                  <c:v>1.59542889884074</c:v>
                </c:pt>
                <c:pt idx="297">
                  <c:v>1.59697187894802</c:v>
                </c:pt>
                <c:pt idx="298">
                  <c:v>1.62958450497199</c:v>
                </c:pt>
                <c:pt idx="299">
                  <c:v>1.61152257741097</c:v>
                </c:pt>
                <c:pt idx="300">
                  <c:v>1.61810621925488</c:v>
                </c:pt>
                <c:pt idx="301">
                  <c:v>1.63202192578092</c:v>
                </c:pt>
                <c:pt idx="302">
                  <c:v>1.62900616359989</c:v>
                </c:pt>
                <c:pt idx="303">
                  <c:v>1.62884864322441</c:v>
                </c:pt>
                <c:pt idx="304">
                  <c:v>1.62544571521639</c:v>
                </c:pt>
                <c:pt idx="305">
                  <c:v>1.61634289601656</c:v>
                </c:pt>
                <c:pt idx="306">
                  <c:v>1.60168679061211</c:v>
                </c:pt>
                <c:pt idx="307">
                  <c:v>1.59801137928772</c:v>
                </c:pt>
                <c:pt idx="308">
                  <c:v>1.6009401697263</c:v>
                </c:pt>
                <c:pt idx="309">
                  <c:v>1.59526401574084</c:v>
                </c:pt>
                <c:pt idx="310">
                  <c:v>1.57164878165158</c:v>
                </c:pt>
                <c:pt idx="311">
                  <c:v>1.57136489857289</c:v>
                </c:pt>
                <c:pt idx="312">
                  <c:v>1.5993580897489</c:v>
                </c:pt>
                <c:pt idx="313">
                  <c:v>1.59555293976504</c:v>
                </c:pt>
                <c:pt idx="314">
                  <c:v>1.60262961216367</c:v>
                </c:pt>
                <c:pt idx="315">
                  <c:v>1.61653439211739</c:v>
                </c:pt>
                <c:pt idx="316">
                  <c:v>1.61795535993327</c:v>
                </c:pt>
                <c:pt idx="317">
                  <c:v>1.62027029255627</c:v>
                </c:pt>
                <c:pt idx="318">
                  <c:v>1.61660563962012</c:v>
                </c:pt>
                <c:pt idx="319">
                  <c:v>1.5907183119413</c:v>
                </c:pt>
                <c:pt idx="320">
                  <c:v>1.609074148673</c:v>
                </c:pt>
                <c:pt idx="321">
                  <c:v>1.53406159299001</c:v>
                </c:pt>
                <c:pt idx="322">
                  <c:v>1.53773312285468</c:v>
                </c:pt>
                <c:pt idx="323">
                  <c:v>1.46906217690599</c:v>
                </c:pt>
                <c:pt idx="324">
                  <c:v>1.53314439888339</c:v>
                </c:pt>
                <c:pt idx="325">
                  <c:v>1.53914915647475</c:v>
                </c:pt>
                <c:pt idx="326">
                  <c:v>1.48115086821091</c:v>
                </c:pt>
                <c:pt idx="327">
                  <c:v>1.48388378400774</c:v>
                </c:pt>
                <c:pt idx="328">
                  <c:v>1.45870868209683</c:v>
                </c:pt>
                <c:pt idx="329">
                  <c:v>1.47720589169895</c:v>
                </c:pt>
                <c:pt idx="330">
                  <c:v>1.47973125378367</c:v>
                </c:pt>
                <c:pt idx="331">
                  <c:v>1.45388048764784</c:v>
                </c:pt>
                <c:pt idx="332">
                  <c:v>1.45055434715185</c:v>
                </c:pt>
                <c:pt idx="333">
                  <c:v>1.45163201188925</c:v>
                </c:pt>
                <c:pt idx="334">
                  <c:v>1.44920283664018</c:v>
                </c:pt>
                <c:pt idx="335">
                  <c:v>1.44895350368957</c:v>
                </c:pt>
                <c:pt idx="336">
                  <c:v>1.44252614085726</c:v>
                </c:pt>
                <c:pt idx="337">
                  <c:v>1.4533175265088</c:v>
                </c:pt>
                <c:pt idx="338">
                  <c:v>1.44286843395564</c:v>
                </c:pt>
                <c:pt idx="339">
                  <c:v>1.45810708980015</c:v>
                </c:pt>
                <c:pt idx="340">
                  <c:v>1.45556430315763</c:v>
                </c:pt>
                <c:pt idx="341">
                  <c:v>1.45379006759384</c:v>
                </c:pt>
                <c:pt idx="342">
                  <c:v>1.45143612618248</c:v>
                </c:pt>
                <c:pt idx="343">
                  <c:v>1.45321114530017</c:v>
                </c:pt>
                <c:pt idx="344">
                  <c:v>1.45216695427098</c:v>
                </c:pt>
                <c:pt idx="345">
                  <c:v>1.40801193000999</c:v>
                </c:pt>
                <c:pt idx="346">
                  <c:v>1.42077204301095</c:v>
                </c:pt>
                <c:pt idx="347">
                  <c:v>1.4311826498699</c:v>
                </c:pt>
                <c:pt idx="348">
                  <c:v>1.41505378846522</c:v>
                </c:pt>
                <c:pt idx="349">
                  <c:v>1.41350937433153</c:v>
                </c:pt>
                <c:pt idx="350">
                  <c:v>1.41766592314005</c:v>
                </c:pt>
                <c:pt idx="351">
                  <c:v>1.38883656253498</c:v>
                </c:pt>
                <c:pt idx="352">
                  <c:v>1.38160789574564</c:v>
                </c:pt>
                <c:pt idx="353">
                  <c:v>1.37521357010175</c:v>
                </c:pt>
                <c:pt idx="354">
                  <c:v>1.37563549948338</c:v>
                </c:pt>
                <c:pt idx="355">
                  <c:v>1.3611523385209</c:v>
                </c:pt>
                <c:pt idx="356">
                  <c:v>1.37656739115055</c:v>
                </c:pt>
                <c:pt idx="357">
                  <c:v>1.37630593993039</c:v>
                </c:pt>
                <c:pt idx="358">
                  <c:v>1.36575639888027</c:v>
                </c:pt>
                <c:pt idx="359">
                  <c:v>1.36034861273826</c:v>
                </c:pt>
                <c:pt idx="360">
                  <c:v>1.35799592411995</c:v>
                </c:pt>
                <c:pt idx="361">
                  <c:v>1.34477960065674</c:v>
                </c:pt>
                <c:pt idx="362">
                  <c:v>1.34016001474289</c:v>
                </c:pt>
                <c:pt idx="363">
                  <c:v>1.34614338991428</c:v>
                </c:pt>
                <c:pt idx="364">
                  <c:v>1.34842884514521</c:v>
                </c:pt>
                <c:pt idx="365">
                  <c:v>1.35190047154341</c:v>
                </c:pt>
                <c:pt idx="366">
                  <c:v>1.35059259754359</c:v>
                </c:pt>
                <c:pt idx="367">
                  <c:v>1.31701505591718</c:v>
                </c:pt>
                <c:pt idx="368">
                  <c:v>1.31948383598383</c:v>
                </c:pt>
                <c:pt idx="369">
                  <c:v>1.32175922706862</c:v>
                </c:pt>
                <c:pt idx="370">
                  <c:v>1.32304814912293</c:v>
                </c:pt>
                <c:pt idx="371">
                  <c:v>1.32424888532251</c:v>
                </c:pt>
                <c:pt idx="372">
                  <c:v>1.34777204757608</c:v>
                </c:pt>
                <c:pt idx="373">
                  <c:v>1.38608551433429</c:v>
                </c:pt>
                <c:pt idx="374">
                  <c:v>1.39447873009141</c:v>
                </c:pt>
                <c:pt idx="375">
                  <c:v>1.30836684359998</c:v>
                </c:pt>
                <c:pt idx="376">
                  <c:v>1.30135461386385</c:v>
                </c:pt>
                <c:pt idx="377">
                  <c:v>1.33810747400175</c:v>
                </c:pt>
                <c:pt idx="378">
                  <c:v>1.33311823931007</c:v>
                </c:pt>
                <c:pt idx="379">
                  <c:v>1.34499927655667</c:v>
                </c:pt>
                <c:pt idx="380">
                  <c:v>1.32583961949029</c:v>
                </c:pt>
                <c:pt idx="381">
                  <c:v>1.29888109626609</c:v>
                </c:pt>
                <c:pt idx="382">
                  <c:v>1.27810465997508</c:v>
                </c:pt>
                <c:pt idx="383">
                  <c:v>1.23615916083415</c:v>
                </c:pt>
                <c:pt idx="384">
                  <c:v>1.26105684336561</c:v>
                </c:pt>
                <c:pt idx="385">
                  <c:v>1.28851957023962</c:v>
                </c:pt>
                <c:pt idx="386">
                  <c:v>1.22546091836973</c:v>
                </c:pt>
                <c:pt idx="387">
                  <c:v>1.32990367753541</c:v>
                </c:pt>
                <c:pt idx="388">
                  <c:v>1.36080290373412</c:v>
                </c:pt>
                <c:pt idx="389">
                  <c:v>1.3650491876511</c:v>
                </c:pt>
                <c:pt idx="390">
                  <c:v>1.36105003539039</c:v>
                </c:pt>
                <c:pt idx="391">
                  <c:v>1.34489185971975</c:v>
                </c:pt>
                <c:pt idx="392">
                  <c:v>1.35630403004758</c:v>
                </c:pt>
                <c:pt idx="393">
                  <c:v>1.35474813398327</c:v>
                </c:pt>
                <c:pt idx="394">
                  <c:v>1.34714439332173</c:v>
                </c:pt>
                <c:pt idx="395">
                  <c:v>1.31901509285013</c:v>
                </c:pt>
                <c:pt idx="396">
                  <c:v>1.31745963723765</c:v>
                </c:pt>
                <c:pt idx="397">
                  <c:v>1.29234852822641</c:v>
                </c:pt>
                <c:pt idx="398">
                  <c:v>1.28965572757573</c:v>
                </c:pt>
                <c:pt idx="399">
                  <c:v>1.28967149425121</c:v>
                </c:pt>
                <c:pt idx="400">
                  <c:v>1.31719426863043</c:v>
                </c:pt>
                <c:pt idx="401">
                  <c:v>1.30668606043042</c:v>
                </c:pt>
                <c:pt idx="402">
                  <c:v>1.29467832655087</c:v>
                </c:pt>
                <c:pt idx="403">
                  <c:v>1.29468131755817</c:v>
                </c:pt>
                <c:pt idx="404">
                  <c:v>1.27042323688621</c:v>
                </c:pt>
                <c:pt idx="405">
                  <c:v>1.26446491138082</c:v>
                </c:pt>
                <c:pt idx="406">
                  <c:v>1.22795112349398</c:v>
                </c:pt>
                <c:pt idx="407">
                  <c:v>1.27535822602097</c:v>
                </c:pt>
                <c:pt idx="408">
                  <c:v>1.29571343145281</c:v>
                </c:pt>
                <c:pt idx="409">
                  <c:v>1.27259569265879</c:v>
                </c:pt>
                <c:pt idx="410">
                  <c:v>1.28793601767918</c:v>
                </c:pt>
                <c:pt idx="411">
                  <c:v>1.28974897393087</c:v>
                </c:pt>
                <c:pt idx="412">
                  <c:v>1.31504639206773</c:v>
                </c:pt>
                <c:pt idx="413">
                  <c:v>1.29089404562246</c:v>
                </c:pt>
                <c:pt idx="414">
                  <c:v>1.29896508730509</c:v>
                </c:pt>
                <c:pt idx="415">
                  <c:v>1.29634767762541</c:v>
                </c:pt>
                <c:pt idx="416">
                  <c:v>1.25080719811792</c:v>
                </c:pt>
                <c:pt idx="417">
                  <c:v>1.25785155898473</c:v>
                </c:pt>
                <c:pt idx="418">
                  <c:v>1.25753037453828</c:v>
                </c:pt>
                <c:pt idx="419">
                  <c:v>1.25753891695933</c:v>
                </c:pt>
                <c:pt idx="420">
                  <c:v>1.23224638054478</c:v>
                </c:pt>
                <c:pt idx="421">
                  <c:v>1.19666505289829</c:v>
                </c:pt>
                <c:pt idx="422">
                  <c:v>1.22601196637478</c:v>
                </c:pt>
                <c:pt idx="423">
                  <c:v>1.24733677659939</c:v>
                </c:pt>
                <c:pt idx="424">
                  <c:v>1.20780234151399</c:v>
                </c:pt>
                <c:pt idx="425">
                  <c:v>1.20577521048699</c:v>
                </c:pt>
                <c:pt idx="426">
                  <c:v>1.20335468014662</c:v>
                </c:pt>
                <c:pt idx="427">
                  <c:v>1.21638249698674</c:v>
                </c:pt>
                <c:pt idx="428">
                  <c:v>1.21520133444464</c:v>
                </c:pt>
                <c:pt idx="429">
                  <c:v>1.22389155990631</c:v>
                </c:pt>
                <c:pt idx="430">
                  <c:v>1.30659875904628</c:v>
                </c:pt>
                <c:pt idx="431">
                  <c:v>1.3067515552296</c:v>
                </c:pt>
                <c:pt idx="432">
                  <c:v>1.30642476521912</c:v>
                </c:pt>
                <c:pt idx="433">
                  <c:v>1.28437319300106</c:v>
                </c:pt>
                <c:pt idx="434">
                  <c:v>1.27277146587647</c:v>
                </c:pt>
                <c:pt idx="435">
                  <c:v>1.30881266756587</c:v>
                </c:pt>
                <c:pt idx="436">
                  <c:v>1.31143752772015</c:v>
                </c:pt>
                <c:pt idx="437">
                  <c:v>1.29970325610062</c:v>
                </c:pt>
                <c:pt idx="438">
                  <c:v>1.30479411886653</c:v>
                </c:pt>
                <c:pt idx="439">
                  <c:v>1.2765410452225</c:v>
                </c:pt>
                <c:pt idx="440">
                  <c:v>1.25295566965392</c:v>
                </c:pt>
                <c:pt idx="441">
                  <c:v>1.2427681679633</c:v>
                </c:pt>
                <c:pt idx="442">
                  <c:v>1.24705491914355</c:v>
                </c:pt>
                <c:pt idx="443">
                  <c:v>1.24955627279397</c:v>
                </c:pt>
                <c:pt idx="444">
                  <c:v>1.26550761121995</c:v>
                </c:pt>
                <c:pt idx="445">
                  <c:v>1.26497271980708</c:v>
                </c:pt>
                <c:pt idx="446">
                  <c:v>1.2693713400902</c:v>
                </c:pt>
                <c:pt idx="447">
                  <c:v>1.27217413125627</c:v>
                </c:pt>
                <c:pt idx="448">
                  <c:v>1.26690206037088</c:v>
                </c:pt>
                <c:pt idx="449">
                  <c:v>1.25526834222881</c:v>
                </c:pt>
                <c:pt idx="450">
                  <c:v>1.25586297375948</c:v>
                </c:pt>
                <c:pt idx="451">
                  <c:v>1.25384301093702</c:v>
                </c:pt>
                <c:pt idx="452">
                  <c:v>1.25511396540838</c:v>
                </c:pt>
                <c:pt idx="453">
                  <c:v>1.25120261685996</c:v>
                </c:pt>
                <c:pt idx="454">
                  <c:v>1.25698804393824</c:v>
                </c:pt>
                <c:pt idx="455">
                  <c:v>1.25565521484033</c:v>
                </c:pt>
                <c:pt idx="456">
                  <c:v>1.240604578806</c:v>
                </c:pt>
                <c:pt idx="457">
                  <c:v>1.26070156620877</c:v>
                </c:pt>
                <c:pt idx="458">
                  <c:v>1.24878681440295</c:v>
                </c:pt>
                <c:pt idx="459">
                  <c:v>1.20672107125059</c:v>
                </c:pt>
                <c:pt idx="460">
                  <c:v>1.19643890557587</c:v>
                </c:pt>
                <c:pt idx="461">
                  <c:v>1.19144932471145</c:v>
                </c:pt>
                <c:pt idx="462">
                  <c:v>1.19558495045864</c:v>
                </c:pt>
                <c:pt idx="463">
                  <c:v>1.1906312883836</c:v>
                </c:pt>
                <c:pt idx="464">
                  <c:v>1.1843865581062</c:v>
                </c:pt>
                <c:pt idx="465">
                  <c:v>1.17535037223439</c:v>
                </c:pt>
                <c:pt idx="466">
                  <c:v>1.17749986297656</c:v>
                </c:pt>
                <c:pt idx="467">
                  <c:v>1.17911504789413</c:v>
                </c:pt>
                <c:pt idx="468">
                  <c:v>1.17324308792304</c:v>
                </c:pt>
                <c:pt idx="469">
                  <c:v>1.1677966181125</c:v>
                </c:pt>
                <c:pt idx="470">
                  <c:v>1.1069762145397</c:v>
                </c:pt>
                <c:pt idx="471">
                  <c:v>1.13759082188911</c:v>
                </c:pt>
                <c:pt idx="472">
                  <c:v>1.15051003973436</c:v>
                </c:pt>
                <c:pt idx="473">
                  <c:v>1.12078008509985</c:v>
                </c:pt>
                <c:pt idx="474">
                  <c:v>1.06833124503125</c:v>
                </c:pt>
                <c:pt idx="475">
                  <c:v>1.06495837195494</c:v>
                </c:pt>
                <c:pt idx="476">
                  <c:v>1.05074116637203</c:v>
                </c:pt>
                <c:pt idx="477">
                  <c:v>1.04866583632536</c:v>
                </c:pt>
                <c:pt idx="478">
                  <c:v>1.05192888415218</c:v>
                </c:pt>
                <c:pt idx="479">
                  <c:v>1.05162791456284</c:v>
                </c:pt>
                <c:pt idx="480">
                  <c:v>1.0934730839072</c:v>
                </c:pt>
                <c:pt idx="481">
                  <c:v>1.08561489350447</c:v>
                </c:pt>
                <c:pt idx="482">
                  <c:v>1.09851833356923</c:v>
                </c:pt>
                <c:pt idx="483">
                  <c:v>1.07727304658615</c:v>
                </c:pt>
                <c:pt idx="484">
                  <c:v>1.08603067113324</c:v>
                </c:pt>
                <c:pt idx="485">
                  <c:v>1.07297567647046</c:v>
                </c:pt>
                <c:pt idx="486">
                  <c:v>1.06707712292621</c:v>
                </c:pt>
                <c:pt idx="487">
                  <c:v>1.06728311416913</c:v>
                </c:pt>
                <c:pt idx="488">
                  <c:v>1.08811296357033</c:v>
                </c:pt>
                <c:pt idx="489">
                  <c:v>1.08664493276893</c:v>
                </c:pt>
                <c:pt idx="490">
                  <c:v>1.09368124697548</c:v>
                </c:pt>
                <c:pt idx="491">
                  <c:v>1.03572782247223</c:v>
                </c:pt>
                <c:pt idx="492">
                  <c:v>0.994679482941634</c:v>
                </c:pt>
                <c:pt idx="493">
                  <c:v>0.967603233682362</c:v>
                </c:pt>
                <c:pt idx="494">
                  <c:v>0.979587848634348</c:v>
                </c:pt>
                <c:pt idx="495">
                  <c:v>0.960065463382503</c:v>
                </c:pt>
                <c:pt idx="496">
                  <c:v>0.91903691864187</c:v>
                </c:pt>
                <c:pt idx="497">
                  <c:v>0.929270665707546</c:v>
                </c:pt>
                <c:pt idx="498">
                  <c:v>0.946948442210759</c:v>
                </c:pt>
                <c:pt idx="499">
                  <c:v>0.940884948855666</c:v>
                </c:pt>
                <c:pt idx="500">
                  <c:v>0.921406685519768</c:v>
                </c:pt>
                <c:pt idx="501">
                  <c:v>0.89266449148059</c:v>
                </c:pt>
                <c:pt idx="502">
                  <c:v>0.895135245230897</c:v>
                </c:pt>
                <c:pt idx="503">
                  <c:v>0.893381322348229</c:v>
                </c:pt>
                <c:pt idx="504">
                  <c:v>0.915912410897689</c:v>
                </c:pt>
                <c:pt idx="505">
                  <c:v>0.907450654452196</c:v>
                </c:pt>
                <c:pt idx="506">
                  <c:v>0.896051000391975</c:v>
                </c:pt>
                <c:pt idx="507">
                  <c:v>0.896139676243224</c:v>
                </c:pt>
                <c:pt idx="508">
                  <c:v>0.89302661206256</c:v>
                </c:pt>
                <c:pt idx="509">
                  <c:v>0.897822567067126</c:v>
                </c:pt>
                <c:pt idx="510">
                  <c:v>0.900490601005208</c:v>
                </c:pt>
                <c:pt idx="511">
                  <c:v>0.91269172176873</c:v>
                </c:pt>
                <c:pt idx="512">
                  <c:v>0.883787708528035</c:v>
                </c:pt>
                <c:pt idx="513">
                  <c:v>0.903484338459679</c:v>
                </c:pt>
                <c:pt idx="514">
                  <c:v>0.898870700611443</c:v>
                </c:pt>
                <c:pt idx="515">
                  <c:v>0.89504641642798</c:v>
                </c:pt>
                <c:pt idx="516">
                  <c:v>0.899398271498111</c:v>
                </c:pt>
                <c:pt idx="517">
                  <c:v>0.894275684633105</c:v>
                </c:pt>
                <c:pt idx="518">
                  <c:v>0.891683148006847</c:v>
                </c:pt>
                <c:pt idx="519">
                  <c:v>0.894058394348611</c:v>
                </c:pt>
                <c:pt idx="520">
                  <c:v>0.907623478786759</c:v>
                </c:pt>
                <c:pt idx="521">
                  <c:v>0.906499557216687</c:v>
                </c:pt>
                <c:pt idx="522">
                  <c:v>0.91699880495886</c:v>
                </c:pt>
                <c:pt idx="523">
                  <c:v>0.918992598590675</c:v>
                </c:pt>
                <c:pt idx="524">
                  <c:v>0.912201432194944</c:v>
                </c:pt>
                <c:pt idx="525">
                  <c:v>0.947326451326269</c:v>
                </c:pt>
                <c:pt idx="526">
                  <c:v>0.90416325311729</c:v>
                </c:pt>
                <c:pt idx="527">
                  <c:v>0.860033587876303</c:v>
                </c:pt>
                <c:pt idx="528">
                  <c:v>0.871512309800203</c:v>
                </c:pt>
                <c:pt idx="529">
                  <c:v>0.914786680315498</c:v>
                </c:pt>
                <c:pt idx="530">
                  <c:v>0.855639423682723</c:v>
                </c:pt>
                <c:pt idx="531">
                  <c:v>0.880005066927353</c:v>
                </c:pt>
                <c:pt idx="532">
                  <c:v>0.879685328147007</c:v>
                </c:pt>
                <c:pt idx="533">
                  <c:v>0.926361457001168</c:v>
                </c:pt>
                <c:pt idx="534">
                  <c:v>0.887731198626177</c:v>
                </c:pt>
                <c:pt idx="535">
                  <c:v>0.889779008986825</c:v>
                </c:pt>
                <c:pt idx="536">
                  <c:v>0.883057379287744</c:v>
                </c:pt>
                <c:pt idx="537">
                  <c:v>0.888410824895807</c:v>
                </c:pt>
                <c:pt idx="538">
                  <c:v>0.889776857966975</c:v>
                </c:pt>
                <c:pt idx="539">
                  <c:v>0.929355667386278</c:v>
                </c:pt>
                <c:pt idx="540">
                  <c:v>0.903554021583904</c:v>
                </c:pt>
                <c:pt idx="541">
                  <c:v>0.908083236594816</c:v>
                </c:pt>
                <c:pt idx="542">
                  <c:v>0.928802933899034</c:v>
                </c:pt>
                <c:pt idx="543">
                  <c:v>0.920147162475978</c:v>
                </c:pt>
                <c:pt idx="544">
                  <c:v>0.918500074374962</c:v>
                </c:pt>
                <c:pt idx="545">
                  <c:v>0.907365301672058</c:v>
                </c:pt>
                <c:pt idx="546">
                  <c:v>0.90819084619954</c:v>
                </c:pt>
                <c:pt idx="547">
                  <c:v>0.897034954897194</c:v>
                </c:pt>
                <c:pt idx="548">
                  <c:v>0.89955860528906</c:v>
                </c:pt>
                <c:pt idx="549">
                  <c:v>0.9217052223064</c:v>
                </c:pt>
                <c:pt idx="550">
                  <c:v>0.923634551280382</c:v>
                </c:pt>
                <c:pt idx="551">
                  <c:v>0.946011620187341</c:v>
                </c:pt>
                <c:pt idx="552">
                  <c:v>0.942812159928462</c:v>
                </c:pt>
                <c:pt idx="553">
                  <c:v>0.940214285144708</c:v>
                </c:pt>
                <c:pt idx="554">
                  <c:v>0.941529315028353</c:v>
                </c:pt>
                <c:pt idx="555">
                  <c:v>0.963040053083909</c:v>
                </c:pt>
                <c:pt idx="556">
                  <c:v>0.970693472252367</c:v>
                </c:pt>
                <c:pt idx="557">
                  <c:v>0.958634348034651</c:v>
                </c:pt>
                <c:pt idx="558">
                  <c:v>0.927834703534452</c:v>
                </c:pt>
                <c:pt idx="559">
                  <c:v>0.849103963352474</c:v>
                </c:pt>
                <c:pt idx="560">
                  <c:v>0.846119560125688</c:v>
                </c:pt>
                <c:pt idx="561">
                  <c:v>0.828608723207244</c:v>
                </c:pt>
                <c:pt idx="562">
                  <c:v>0.832539540080209</c:v>
                </c:pt>
                <c:pt idx="563">
                  <c:v>0.825385269643272</c:v>
                </c:pt>
                <c:pt idx="564">
                  <c:v>0.828307098194798</c:v>
                </c:pt>
                <c:pt idx="565">
                  <c:v>0.849741152889829</c:v>
                </c:pt>
                <c:pt idx="566">
                  <c:v>0.833309375177634</c:v>
                </c:pt>
                <c:pt idx="567">
                  <c:v>0.844934721078612</c:v>
                </c:pt>
                <c:pt idx="568">
                  <c:v>0.845293510921713</c:v>
                </c:pt>
                <c:pt idx="569">
                  <c:v>0.848138519525449</c:v>
                </c:pt>
                <c:pt idx="570">
                  <c:v>0.863584707285851</c:v>
                </c:pt>
                <c:pt idx="571">
                  <c:v>0.85588431600383</c:v>
                </c:pt>
                <c:pt idx="572">
                  <c:v>0.85078758646382</c:v>
                </c:pt>
                <c:pt idx="573">
                  <c:v>0.843496126290614</c:v>
                </c:pt>
                <c:pt idx="574">
                  <c:v>0.851788578079491</c:v>
                </c:pt>
                <c:pt idx="575">
                  <c:v>0.858270382606167</c:v>
                </c:pt>
                <c:pt idx="576">
                  <c:v>0.858611159877777</c:v>
                </c:pt>
                <c:pt idx="577">
                  <c:v>0.853285965521977</c:v>
                </c:pt>
                <c:pt idx="578">
                  <c:v>0.857264973867493</c:v>
                </c:pt>
                <c:pt idx="579">
                  <c:v>0.847849679443731</c:v>
                </c:pt>
                <c:pt idx="580">
                  <c:v>0.847060083149649</c:v>
                </c:pt>
                <c:pt idx="581">
                  <c:v>0.846210046268101</c:v>
                </c:pt>
                <c:pt idx="582">
                  <c:v>0.860000114611697</c:v>
                </c:pt>
                <c:pt idx="583">
                  <c:v>0.863869732749603</c:v>
                </c:pt>
                <c:pt idx="584">
                  <c:v>0.855513925614362</c:v>
                </c:pt>
                <c:pt idx="585">
                  <c:v>0.855775721882308</c:v>
                </c:pt>
                <c:pt idx="586">
                  <c:v>0.855354851798071</c:v>
                </c:pt>
                <c:pt idx="587">
                  <c:v>0.853862541766843</c:v>
                </c:pt>
                <c:pt idx="588">
                  <c:v>0.851513638539501</c:v>
                </c:pt>
                <c:pt idx="589">
                  <c:v>0.849898151105609</c:v>
                </c:pt>
                <c:pt idx="590">
                  <c:v>0.848396216974322</c:v>
                </c:pt>
                <c:pt idx="591">
                  <c:v>0.850707790515742</c:v>
                </c:pt>
                <c:pt idx="592">
                  <c:v>0.846775799683948</c:v>
                </c:pt>
                <c:pt idx="593">
                  <c:v>0.846935167011448</c:v>
                </c:pt>
                <c:pt idx="594">
                  <c:v>0.8491450621125</c:v>
                </c:pt>
                <c:pt idx="595">
                  <c:v>0.845011390371553</c:v>
                </c:pt>
                <c:pt idx="596">
                  <c:v>0.842886242454923</c:v>
                </c:pt>
                <c:pt idx="597">
                  <c:v>0.84432056568117</c:v>
                </c:pt>
                <c:pt idx="598">
                  <c:v>0.847773476749757</c:v>
                </c:pt>
                <c:pt idx="599">
                  <c:v>0.848612054293597</c:v>
                </c:pt>
                <c:pt idx="600">
                  <c:v>0.849317192405072</c:v>
                </c:pt>
                <c:pt idx="601">
                  <c:v>0.846571775222865</c:v>
                </c:pt>
                <c:pt idx="602">
                  <c:v>0.850515178415009</c:v>
                </c:pt>
                <c:pt idx="603">
                  <c:v>0.85927491671876</c:v>
                </c:pt>
                <c:pt idx="604">
                  <c:v>0.844571713889215</c:v>
                </c:pt>
                <c:pt idx="605">
                  <c:v>0.864811263742036</c:v>
                </c:pt>
                <c:pt idx="606">
                  <c:v>0.878546650005417</c:v>
                </c:pt>
                <c:pt idx="607">
                  <c:v>0.879830375884795</c:v>
                </c:pt>
                <c:pt idx="608">
                  <c:v>0.877944837166984</c:v>
                </c:pt>
                <c:pt idx="609">
                  <c:v>0.873164166468556</c:v>
                </c:pt>
                <c:pt idx="610">
                  <c:v>0.870989301625066</c:v>
                </c:pt>
                <c:pt idx="611">
                  <c:v>0.869313089238007</c:v>
                </c:pt>
                <c:pt idx="612">
                  <c:v>0.864650696161098</c:v>
                </c:pt>
                <c:pt idx="613">
                  <c:v>0.868725958658001</c:v>
                </c:pt>
                <c:pt idx="614">
                  <c:v>0.865524544323193</c:v>
                </c:pt>
                <c:pt idx="615">
                  <c:v>0.863860889200124</c:v>
                </c:pt>
                <c:pt idx="616">
                  <c:v>0.860390643528289</c:v>
                </c:pt>
                <c:pt idx="617">
                  <c:v>0.865528860300935</c:v>
                </c:pt>
                <c:pt idx="618">
                  <c:v>0.859645021880618</c:v>
                </c:pt>
                <c:pt idx="619">
                  <c:v>0.861124510668605</c:v>
                </c:pt>
                <c:pt idx="620">
                  <c:v>0.861353439925033</c:v>
                </c:pt>
                <c:pt idx="621">
                  <c:v>0.881700797155162</c:v>
                </c:pt>
                <c:pt idx="622">
                  <c:v>0.883192290410039</c:v>
                </c:pt>
                <c:pt idx="623">
                  <c:v>0.897082989734436</c:v>
                </c:pt>
                <c:pt idx="624">
                  <c:v>0.89671065242513</c:v>
                </c:pt>
                <c:pt idx="625">
                  <c:v>0.880422373315024</c:v>
                </c:pt>
                <c:pt idx="626">
                  <c:v>0.876497429946921</c:v>
                </c:pt>
                <c:pt idx="627">
                  <c:v>0.876576525304113</c:v>
                </c:pt>
                <c:pt idx="628">
                  <c:v>0.873575305148734</c:v>
                </c:pt>
                <c:pt idx="629">
                  <c:v>0.866094218898834</c:v>
                </c:pt>
                <c:pt idx="630">
                  <c:v>0.854943783051435</c:v>
                </c:pt>
                <c:pt idx="631">
                  <c:v>0.855483981667068</c:v>
                </c:pt>
                <c:pt idx="632">
                  <c:v>0.861264461119806</c:v>
                </c:pt>
                <c:pt idx="633">
                  <c:v>0.864563960609027</c:v>
                </c:pt>
                <c:pt idx="634">
                  <c:v>0.874638074395808</c:v>
                </c:pt>
                <c:pt idx="635">
                  <c:v>0.884411079968244</c:v>
                </c:pt>
                <c:pt idx="636">
                  <c:v>0.884294020664655</c:v>
                </c:pt>
                <c:pt idx="637">
                  <c:v>0.885126243665477</c:v>
                </c:pt>
                <c:pt idx="638">
                  <c:v>0.883276936273993</c:v>
                </c:pt>
                <c:pt idx="639">
                  <c:v>0.883814277560905</c:v>
                </c:pt>
                <c:pt idx="640">
                  <c:v>0.885989248652792</c:v>
                </c:pt>
                <c:pt idx="641">
                  <c:v>0.887893245550743</c:v>
                </c:pt>
                <c:pt idx="642">
                  <c:v>0.887631618807728</c:v>
                </c:pt>
                <c:pt idx="643">
                  <c:v>0.889100806918125</c:v>
                </c:pt>
                <c:pt idx="644">
                  <c:v>0.886930880526746</c:v>
                </c:pt>
                <c:pt idx="645">
                  <c:v>0.885820556002544</c:v>
                </c:pt>
                <c:pt idx="646">
                  <c:v>0.88590616265902</c:v>
                </c:pt>
                <c:pt idx="647">
                  <c:v>0.879051694166175</c:v>
                </c:pt>
                <c:pt idx="648">
                  <c:v>0.877481638640583</c:v>
                </c:pt>
                <c:pt idx="649">
                  <c:v>0.878217515127358</c:v>
                </c:pt>
                <c:pt idx="650">
                  <c:v>0.875122912200145</c:v>
                </c:pt>
                <c:pt idx="651">
                  <c:v>0.872526718570655</c:v>
                </c:pt>
                <c:pt idx="652">
                  <c:v>0.87287204725699</c:v>
                </c:pt>
                <c:pt idx="653">
                  <c:v>0.874718370533055</c:v>
                </c:pt>
                <c:pt idx="654">
                  <c:v>0.874464708343959</c:v>
                </c:pt>
                <c:pt idx="655">
                  <c:v>0.874484799912029</c:v>
                </c:pt>
                <c:pt idx="656">
                  <c:v>0.8697832371339</c:v>
                </c:pt>
                <c:pt idx="657">
                  <c:v>0.866671889176017</c:v>
                </c:pt>
                <c:pt idx="658">
                  <c:v>0.868570391521212</c:v>
                </c:pt>
                <c:pt idx="659">
                  <c:v>0.905440604974035</c:v>
                </c:pt>
                <c:pt idx="660">
                  <c:v>0.91429977375797</c:v>
                </c:pt>
                <c:pt idx="661">
                  <c:v>0.914656479529948</c:v>
                </c:pt>
                <c:pt idx="662">
                  <c:v>0.914461514461324</c:v>
                </c:pt>
                <c:pt idx="663">
                  <c:v>0.914826565300057</c:v>
                </c:pt>
                <c:pt idx="664">
                  <c:v>0.913001882878575</c:v>
                </c:pt>
                <c:pt idx="665">
                  <c:v>0.912299285422712</c:v>
                </c:pt>
                <c:pt idx="666">
                  <c:v>0.912419203571062</c:v>
                </c:pt>
                <c:pt idx="667">
                  <c:v>0.910115779798924</c:v>
                </c:pt>
                <c:pt idx="668">
                  <c:v>0.911103038269773</c:v>
                </c:pt>
                <c:pt idx="669">
                  <c:v>0.914904645524559</c:v>
                </c:pt>
                <c:pt idx="670">
                  <c:v>0.914115822955386</c:v>
                </c:pt>
                <c:pt idx="671">
                  <c:v>0.909353508372316</c:v>
                </c:pt>
                <c:pt idx="672">
                  <c:v>0.905511154799945</c:v>
                </c:pt>
                <c:pt idx="673">
                  <c:v>0.912916246139042</c:v>
                </c:pt>
                <c:pt idx="674">
                  <c:v>0.921832409281609</c:v>
                </c:pt>
                <c:pt idx="675">
                  <c:v>0.922727123402193</c:v>
                </c:pt>
                <c:pt idx="676">
                  <c:v>0.92721810506079</c:v>
                </c:pt>
                <c:pt idx="677">
                  <c:v>0.927430515149886</c:v>
                </c:pt>
                <c:pt idx="678">
                  <c:v>0.927194609881379</c:v>
                </c:pt>
                <c:pt idx="679">
                  <c:v>0.925958263900948</c:v>
                </c:pt>
                <c:pt idx="680">
                  <c:v>0.920071463752508</c:v>
                </c:pt>
                <c:pt idx="681">
                  <c:v>0.915124179461445</c:v>
                </c:pt>
                <c:pt idx="682">
                  <c:v>0.919741108328418</c:v>
                </c:pt>
                <c:pt idx="683">
                  <c:v>0.922869278845192</c:v>
                </c:pt>
                <c:pt idx="684">
                  <c:v>0.916383555756117</c:v>
                </c:pt>
                <c:pt idx="685">
                  <c:v>0.915871102911023</c:v>
                </c:pt>
                <c:pt idx="686">
                  <c:v>0.911795970676964</c:v>
                </c:pt>
                <c:pt idx="687">
                  <c:v>0.910387556140844</c:v>
                </c:pt>
                <c:pt idx="688">
                  <c:v>0.908256392600613</c:v>
                </c:pt>
                <c:pt idx="689">
                  <c:v>0.908507250231519</c:v>
                </c:pt>
                <c:pt idx="690">
                  <c:v>0.908471621817236</c:v>
                </c:pt>
                <c:pt idx="691">
                  <c:v>0.913775910077759</c:v>
                </c:pt>
                <c:pt idx="692">
                  <c:v>0.919485343082224</c:v>
                </c:pt>
                <c:pt idx="693">
                  <c:v>0.926828495438736</c:v>
                </c:pt>
                <c:pt idx="694">
                  <c:v>0.926801435467223</c:v>
                </c:pt>
                <c:pt idx="695">
                  <c:v>0.926799978383042</c:v>
                </c:pt>
                <c:pt idx="696">
                  <c:v>0.929358564843168</c:v>
                </c:pt>
                <c:pt idx="697">
                  <c:v>0.924639325649077</c:v>
                </c:pt>
                <c:pt idx="698">
                  <c:v>0.977415319470109</c:v>
                </c:pt>
                <c:pt idx="699">
                  <c:v>0.993617646010354</c:v>
                </c:pt>
                <c:pt idx="700">
                  <c:v>0.996710847775758</c:v>
                </c:pt>
                <c:pt idx="701">
                  <c:v>0.998950543367103</c:v>
                </c:pt>
                <c:pt idx="702">
                  <c:v>0.978754937594703</c:v>
                </c:pt>
                <c:pt idx="703">
                  <c:v>0.980142810074126</c:v>
                </c:pt>
                <c:pt idx="704">
                  <c:v>0.964000668439857</c:v>
                </c:pt>
                <c:pt idx="705">
                  <c:v>0.962626331643639</c:v>
                </c:pt>
                <c:pt idx="706">
                  <c:v>0.967564116830525</c:v>
                </c:pt>
                <c:pt idx="707">
                  <c:v>0.978350671309814</c:v>
                </c:pt>
                <c:pt idx="708">
                  <c:v>1.01537727215923</c:v>
                </c:pt>
                <c:pt idx="709">
                  <c:v>1.03092475150584</c:v>
                </c:pt>
                <c:pt idx="710">
                  <c:v>1.00215695084606</c:v>
                </c:pt>
                <c:pt idx="711">
                  <c:v>1.00337599500389</c:v>
                </c:pt>
                <c:pt idx="712">
                  <c:v>1.01316150431417</c:v>
                </c:pt>
                <c:pt idx="713">
                  <c:v>1.00590801780899</c:v>
                </c:pt>
                <c:pt idx="714">
                  <c:v>0.996662104392354</c:v>
                </c:pt>
                <c:pt idx="715">
                  <c:v>1.0044578277235</c:v>
                </c:pt>
                <c:pt idx="716">
                  <c:v>1.00503351076899</c:v>
                </c:pt>
                <c:pt idx="717">
                  <c:v>1.0056459592748</c:v>
                </c:pt>
                <c:pt idx="718">
                  <c:v>0.98954424264399</c:v>
                </c:pt>
                <c:pt idx="719">
                  <c:v>0.995657047360004</c:v>
                </c:pt>
                <c:pt idx="720">
                  <c:v>0.99138101112811</c:v>
                </c:pt>
                <c:pt idx="721">
                  <c:v>0.994403856598472</c:v>
                </c:pt>
                <c:pt idx="722">
                  <c:v>0.990290277766685</c:v>
                </c:pt>
                <c:pt idx="723">
                  <c:v>0.985257188452241</c:v>
                </c:pt>
                <c:pt idx="724">
                  <c:v>0.988590191885546</c:v>
                </c:pt>
                <c:pt idx="725">
                  <c:v>0.981793972322769</c:v>
                </c:pt>
                <c:pt idx="726">
                  <c:v>0.982261620709993</c:v>
                </c:pt>
                <c:pt idx="727">
                  <c:v>1.02012313677184</c:v>
                </c:pt>
                <c:pt idx="728">
                  <c:v>1.02300136793032</c:v>
                </c:pt>
                <c:pt idx="729">
                  <c:v>1.01825442259166</c:v>
                </c:pt>
                <c:pt idx="730">
                  <c:v>1.04594973148186</c:v>
                </c:pt>
                <c:pt idx="731">
                  <c:v>1.03752584904046</c:v>
                </c:pt>
                <c:pt idx="732">
                  <c:v>1.02676515973318</c:v>
                </c:pt>
                <c:pt idx="733">
                  <c:v>1.00475376342702</c:v>
                </c:pt>
                <c:pt idx="734">
                  <c:v>1.01728333805545</c:v>
                </c:pt>
                <c:pt idx="735">
                  <c:v>1.03788677570634</c:v>
                </c:pt>
                <c:pt idx="736">
                  <c:v>1.03941908771841</c:v>
                </c:pt>
                <c:pt idx="737">
                  <c:v>1.03500942196937</c:v>
                </c:pt>
                <c:pt idx="738">
                  <c:v>1.01820738546569</c:v>
                </c:pt>
                <c:pt idx="739">
                  <c:v>0.997537109988371</c:v>
                </c:pt>
                <c:pt idx="740">
                  <c:v>1.01144188627487</c:v>
                </c:pt>
                <c:pt idx="741">
                  <c:v>1.00732316451039</c:v>
                </c:pt>
                <c:pt idx="742">
                  <c:v>0.99651996397342</c:v>
                </c:pt>
                <c:pt idx="743">
                  <c:v>1.006081022839</c:v>
                </c:pt>
                <c:pt idx="744">
                  <c:v>1.00974085812744</c:v>
                </c:pt>
                <c:pt idx="745">
                  <c:v>1.01785203925134</c:v>
                </c:pt>
                <c:pt idx="746">
                  <c:v>1.01476034445967</c:v>
                </c:pt>
                <c:pt idx="747">
                  <c:v>1.01980092176634</c:v>
                </c:pt>
                <c:pt idx="748">
                  <c:v>1.00642199394919</c:v>
                </c:pt>
                <c:pt idx="749">
                  <c:v>1.02619863026298</c:v>
                </c:pt>
                <c:pt idx="750">
                  <c:v>1.08712584783446</c:v>
                </c:pt>
                <c:pt idx="751">
                  <c:v>1.08524372568095</c:v>
                </c:pt>
                <c:pt idx="752">
                  <c:v>1.08671819385549</c:v>
                </c:pt>
                <c:pt idx="753">
                  <c:v>1.08689282126138</c:v>
                </c:pt>
                <c:pt idx="754">
                  <c:v>1.0866527014532</c:v>
                </c:pt>
                <c:pt idx="755">
                  <c:v>1.07291947203057</c:v>
                </c:pt>
                <c:pt idx="756">
                  <c:v>1.05235111192343</c:v>
                </c:pt>
                <c:pt idx="757">
                  <c:v>1.05125855401745</c:v>
                </c:pt>
                <c:pt idx="758">
                  <c:v>1.06951336880667</c:v>
                </c:pt>
                <c:pt idx="759">
                  <c:v>1.11473292579752</c:v>
                </c:pt>
                <c:pt idx="760">
                  <c:v>1.12804295620471</c:v>
                </c:pt>
                <c:pt idx="761">
                  <c:v>1.1438089285798</c:v>
                </c:pt>
                <c:pt idx="762">
                  <c:v>1.14480340839384</c:v>
                </c:pt>
                <c:pt idx="763">
                  <c:v>1.14597004769677</c:v>
                </c:pt>
                <c:pt idx="764">
                  <c:v>1.14994915852815</c:v>
                </c:pt>
                <c:pt idx="765">
                  <c:v>1.14335042989423</c:v>
                </c:pt>
                <c:pt idx="766">
                  <c:v>1.15319105694312</c:v>
                </c:pt>
                <c:pt idx="767">
                  <c:v>1.16187628954689</c:v>
                </c:pt>
                <c:pt idx="768">
                  <c:v>1.16699473392246</c:v>
                </c:pt>
                <c:pt idx="769">
                  <c:v>1.16422511809521</c:v>
                </c:pt>
                <c:pt idx="770">
                  <c:v>1.15855580870067</c:v>
                </c:pt>
                <c:pt idx="771">
                  <c:v>1.17016113386568</c:v>
                </c:pt>
                <c:pt idx="772">
                  <c:v>1.17408206193157</c:v>
                </c:pt>
                <c:pt idx="773">
                  <c:v>1.16883574287001</c:v>
                </c:pt>
                <c:pt idx="774">
                  <c:v>1.17592355245916</c:v>
                </c:pt>
                <c:pt idx="775">
                  <c:v>1.17695386588763</c:v>
                </c:pt>
                <c:pt idx="776">
                  <c:v>1.18025920177351</c:v>
                </c:pt>
                <c:pt idx="777">
                  <c:v>1.17814765697368</c:v>
                </c:pt>
                <c:pt idx="778">
                  <c:v>1.17894096948221</c:v>
                </c:pt>
                <c:pt idx="779">
                  <c:v>1.18482273077002</c:v>
                </c:pt>
                <c:pt idx="780">
                  <c:v>1.19310002050622</c:v>
                </c:pt>
                <c:pt idx="781">
                  <c:v>1.19375768192316</c:v>
                </c:pt>
                <c:pt idx="782">
                  <c:v>1.18235928362327</c:v>
                </c:pt>
                <c:pt idx="783">
                  <c:v>1.18392873271002</c:v>
                </c:pt>
                <c:pt idx="784">
                  <c:v>1.18815365135839</c:v>
                </c:pt>
                <c:pt idx="785">
                  <c:v>1.18942645836799</c:v>
                </c:pt>
                <c:pt idx="786">
                  <c:v>1.1903379176865</c:v>
                </c:pt>
                <c:pt idx="787">
                  <c:v>1.19270726229616</c:v>
                </c:pt>
                <c:pt idx="788">
                  <c:v>1.19445738141331</c:v>
                </c:pt>
                <c:pt idx="789">
                  <c:v>1.19182019377704</c:v>
                </c:pt>
                <c:pt idx="790">
                  <c:v>1.19165340606327</c:v>
                </c:pt>
                <c:pt idx="791">
                  <c:v>1.19063852855566</c:v>
                </c:pt>
                <c:pt idx="792">
                  <c:v>1.19130164214326</c:v>
                </c:pt>
                <c:pt idx="793">
                  <c:v>1.19345855572311</c:v>
                </c:pt>
                <c:pt idx="794">
                  <c:v>1.19598336221948</c:v>
                </c:pt>
                <c:pt idx="795">
                  <c:v>1.19756196947877</c:v>
                </c:pt>
                <c:pt idx="796">
                  <c:v>1.19988648606164</c:v>
                </c:pt>
                <c:pt idx="797">
                  <c:v>1.20135952985383</c:v>
                </c:pt>
                <c:pt idx="798">
                  <c:v>1.19769592370986</c:v>
                </c:pt>
                <c:pt idx="799">
                  <c:v>1.19887017541223</c:v>
                </c:pt>
                <c:pt idx="800">
                  <c:v>1.19077020374205</c:v>
                </c:pt>
                <c:pt idx="801">
                  <c:v>1.19254700514904</c:v>
                </c:pt>
                <c:pt idx="802">
                  <c:v>1.19773906414489</c:v>
                </c:pt>
                <c:pt idx="803">
                  <c:v>1.19285453256418</c:v>
                </c:pt>
                <c:pt idx="804">
                  <c:v>1.20350409838747</c:v>
                </c:pt>
                <c:pt idx="805">
                  <c:v>1.19030975906961</c:v>
                </c:pt>
                <c:pt idx="806">
                  <c:v>1.18987915628978</c:v>
                </c:pt>
                <c:pt idx="807">
                  <c:v>1.18858226626393</c:v>
                </c:pt>
                <c:pt idx="808">
                  <c:v>1.18880951406752</c:v>
                </c:pt>
                <c:pt idx="809">
                  <c:v>1.19620748750903</c:v>
                </c:pt>
                <c:pt idx="810">
                  <c:v>1.19772680207471</c:v>
                </c:pt>
                <c:pt idx="811">
                  <c:v>1.20338408660235</c:v>
                </c:pt>
                <c:pt idx="812">
                  <c:v>1.20494498814427</c:v>
                </c:pt>
                <c:pt idx="813">
                  <c:v>1.2022413510975</c:v>
                </c:pt>
                <c:pt idx="814">
                  <c:v>1.1979732273671</c:v>
                </c:pt>
                <c:pt idx="815">
                  <c:v>1.19981737073493</c:v>
                </c:pt>
                <c:pt idx="816">
                  <c:v>1.20264504577701</c:v>
                </c:pt>
                <c:pt idx="817">
                  <c:v>1.1988947520954</c:v>
                </c:pt>
                <c:pt idx="818">
                  <c:v>1.20065553119261</c:v>
                </c:pt>
                <c:pt idx="819">
                  <c:v>1.20259248486757</c:v>
                </c:pt>
                <c:pt idx="820">
                  <c:v>1.20166219028251</c:v>
                </c:pt>
                <c:pt idx="821">
                  <c:v>1.19459381339428</c:v>
                </c:pt>
                <c:pt idx="822">
                  <c:v>1.19398870434847</c:v>
                </c:pt>
                <c:pt idx="823">
                  <c:v>1.18888791051579</c:v>
                </c:pt>
                <c:pt idx="824">
                  <c:v>1.18973289481504</c:v>
                </c:pt>
                <c:pt idx="825">
                  <c:v>1.20423562124224</c:v>
                </c:pt>
                <c:pt idx="826">
                  <c:v>1.20752782215507</c:v>
                </c:pt>
                <c:pt idx="827">
                  <c:v>1.20691135003988</c:v>
                </c:pt>
                <c:pt idx="828">
                  <c:v>1.20931224940177</c:v>
                </c:pt>
                <c:pt idx="829">
                  <c:v>1.21515055245696</c:v>
                </c:pt>
                <c:pt idx="830">
                  <c:v>1.21542938077213</c:v>
                </c:pt>
                <c:pt idx="831">
                  <c:v>1.21809261208409</c:v>
                </c:pt>
                <c:pt idx="832">
                  <c:v>1.21456714390775</c:v>
                </c:pt>
                <c:pt idx="833">
                  <c:v>1.2083966092802</c:v>
                </c:pt>
                <c:pt idx="834">
                  <c:v>1.20309493962068</c:v>
                </c:pt>
                <c:pt idx="835">
                  <c:v>1.19904992102511</c:v>
                </c:pt>
                <c:pt idx="836">
                  <c:v>1.19775193041911</c:v>
                </c:pt>
                <c:pt idx="837">
                  <c:v>1.19882668180546</c:v>
                </c:pt>
                <c:pt idx="838">
                  <c:v>1.2007720544931</c:v>
                </c:pt>
                <c:pt idx="839">
                  <c:v>1.19991823234515</c:v>
                </c:pt>
                <c:pt idx="840">
                  <c:v>1.19400979520496</c:v>
                </c:pt>
                <c:pt idx="841">
                  <c:v>1.19375119630084</c:v>
                </c:pt>
                <c:pt idx="842">
                  <c:v>1.19297111719454</c:v>
                </c:pt>
                <c:pt idx="843">
                  <c:v>1.19259534388621</c:v>
                </c:pt>
                <c:pt idx="844">
                  <c:v>1.17283930028162</c:v>
                </c:pt>
                <c:pt idx="845">
                  <c:v>1.17764480907072</c:v>
                </c:pt>
                <c:pt idx="846">
                  <c:v>1.17577687320117</c:v>
                </c:pt>
                <c:pt idx="847">
                  <c:v>1.18051908904682</c:v>
                </c:pt>
                <c:pt idx="848">
                  <c:v>1.18194091399309</c:v>
                </c:pt>
                <c:pt idx="849">
                  <c:v>1.17716827796283</c:v>
                </c:pt>
                <c:pt idx="850">
                  <c:v>1.18279892696804</c:v>
                </c:pt>
                <c:pt idx="851">
                  <c:v>1.18537907884364</c:v>
                </c:pt>
                <c:pt idx="852">
                  <c:v>1.20818962618482</c:v>
                </c:pt>
                <c:pt idx="853">
                  <c:v>1.20673863160731</c:v>
                </c:pt>
                <c:pt idx="854">
                  <c:v>1.20122816308356</c:v>
                </c:pt>
                <c:pt idx="855">
                  <c:v>1.19839780100373</c:v>
                </c:pt>
                <c:pt idx="856">
                  <c:v>1.20012024136361</c:v>
                </c:pt>
                <c:pt idx="857">
                  <c:v>1.18877448326443</c:v>
                </c:pt>
                <c:pt idx="858">
                  <c:v>1.18486568311555</c:v>
                </c:pt>
                <c:pt idx="859">
                  <c:v>1.13800806106837</c:v>
                </c:pt>
                <c:pt idx="860">
                  <c:v>1.11677151523184</c:v>
                </c:pt>
                <c:pt idx="861">
                  <c:v>1.12018291817916</c:v>
                </c:pt>
                <c:pt idx="862">
                  <c:v>1.12020739642172</c:v>
                </c:pt>
                <c:pt idx="863">
                  <c:v>1.12000797743158</c:v>
                </c:pt>
                <c:pt idx="864">
                  <c:v>1.12054219587484</c:v>
                </c:pt>
                <c:pt idx="865">
                  <c:v>1.12081231570692</c:v>
                </c:pt>
                <c:pt idx="866">
                  <c:v>1.1212445367197</c:v>
                </c:pt>
                <c:pt idx="867">
                  <c:v>1.1229148181681</c:v>
                </c:pt>
                <c:pt idx="868">
                  <c:v>1.12314426312507</c:v>
                </c:pt>
                <c:pt idx="869">
                  <c:v>1.12095527458149</c:v>
                </c:pt>
                <c:pt idx="870">
                  <c:v>1.12149017001785</c:v>
                </c:pt>
                <c:pt idx="871">
                  <c:v>1.12481022406034</c:v>
                </c:pt>
                <c:pt idx="872">
                  <c:v>1.12491972415686</c:v>
                </c:pt>
                <c:pt idx="873">
                  <c:v>1.12474973015898</c:v>
                </c:pt>
                <c:pt idx="874">
                  <c:v>1.12024435736159</c:v>
                </c:pt>
                <c:pt idx="875">
                  <c:v>1.11692723323625</c:v>
                </c:pt>
                <c:pt idx="876">
                  <c:v>1.11148453816403</c:v>
                </c:pt>
                <c:pt idx="877">
                  <c:v>1.10877283649581</c:v>
                </c:pt>
                <c:pt idx="878">
                  <c:v>1.11297006144823</c:v>
                </c:pt>
                <c:pt idx="879">
                  <c:v>1.10773854906065</c:v>
                </c:pt>
                <c:pt idx="880">
                  <c:v>1.10738203188892</c:v>
                </c:pt>
                <c:pt idx="881">
                  <c:v>1.11247246321233</c:v>
                </c:pt>
                <c:pt idx="882">
                  <c:v>1.10969371050493</c:v>
                </c:pt>
                <c:pt idx="883">
                  <c:v>1.10938088727446</c:v>
                </c:pt>
                <c:pt idx="884">
                  <c:v>1.11629744788511</c:v>
                </c:pt>
                <c:pt idx="885">
                  <c:v>1.11686541010984</c:v>
                </c:pt>
                <c:pt idx="886">
                  <c:v>1.11955035929693</c:v>
                </c:pt>
                <c:pt idx="887">
                  <c:v>1.12069321449225</c:v>
                </c:pt>
                <c:pt idx="888">
                  <c:v>1.12138516622064</c:v>
                </c:pt>
                <c:pt idx="889">
                  <c:v>1.11850136501507</c:v>
                </c:pt>
                <c:pt idx="890">
                  <c:v>1.11944950833916</c:v>
                </c:pt>
                <c:pt idx="891">
                  <c:v>1.1111027027026</c:v>
                </c:pt>
                <c:pt idx="892">
                  <c:v>1.11064315179642</c:v>
                </c:pt>
                <c:pt idx="893">
                  <c:v>1.10786862230968</c:v>
                </c:pt>
                <c:pt idx="894">
                  <c:v>1.10893048274082</c:v>
                </c:pt>
                <c:pt idx="895">
                  <c:v>1.11371584358289</c:v>
                </c:pt>
                <c:pt idx="896">
                  <c:v>1.11003719652646</c:v>
                </c:pt>
                <c:pt idx="897">
                  <c:v>1.11189249890251</c:v>
                </c:pt>
                <c:pt idx="898">
                  <c:v>1.08291864244335</c:v>
                </c:pt>
                <c:pt idx="899">
                  <c:v>1.07273705550027</c:v>
                </c:pt>
                <c:pt idx="900">
                  <c:v>1.06688919847628</c:v>
                </c:pt>
                <c:pt idx="901">
                  <c:v>1.07804290952078</c:v>
                </c:pt>
                <c:pt idx="902">
                  <c:v>1.08987683623527</c:v>
                </c:pt>
                <c:pt idx="903">
                  <c:v>1.07704841726144</c:v>
                </c:pt>
                <c:pt idx="904">
                  <c:v>1.08928868496243</c:v>
                </c:pt>
                <c:pt idx="905">
                  <c:v>1.10114734224298</c:v>
                </c:pt>
                <c:pt idx="906">
                  <c:v>1.10452780648005</c:v>
                </c:pt>
                <c:pt idx="907">
                  <c:v>1.09686558400507</c:v>
                </c:pt>
                <c:pt idx="908">
                  <c:v>1.0727477018321</c:v>
                </c:pt>
                <c:pt idx="909">
                  <c:v>1.06676021939674</c:v>
                </c:pt>
                <c:pt idx="910">
                  <c:v>1.08717781737625</c:v>
                </c:pt>
                <c:pt idx="911">
                  <c:v>1.08270569164637</c:v>
                </c:pt>
                <c:pt idx="912">
                  <c:v>1.09054856826344</c:v>
                </c:pt>
                <c:pt idx="913">
                  <c:v>1.09780591513857</c:v>
                </c:pt>
                <c:pt idx="914">
                  <c:v>1.1014502087628</c:v>
                </c:pt>
                <c:pt idx="915">
                  <c:v>1.09645413499802</c:v>
                </c:pt>
                <c:pt idx="916">
                  <c:v>1.09956682270325</c:v>
                </c:pt>
                <c:pt idx="917">
                  <c:v>1.10322177753905</c:v>
                </c:pt>
                <c:pt idx="918">
                  <c:v>1.11745685454937</c:v>
                </c:pt>
                <c:pt idx="919">
                  <c:v>1.11630753324592</c:v>
                </c:pt>
                <c:pt idx="920">
                  <c:v>1.11654037257539</c:v>
                </c:pt>
                <c:pt idx="921">
                  <c:v>1.11604698738564</c:v>
                </c:pt>
                <c:pt idx="922">
                  <c:v>1.1122392136363</c:v>
                </c:pt>
                <c:pt idx="923">
                  <c:v>1.12469415800931</c:v>
                </c:pt>
                <c:pt idx="924">
                  <c:v>1.11541920790583</c:v>
                </c:pt>
                <c:pt idx="925">
                  <c:v>1.11445636509598</c:v>
                </c:pt>
                <c:pt idx="926">
                  <c:v>1.13376725920305</c:v>
                </c:pt>
                <c:pt idx="927">
                  <c:v>1.11983891269176</c:v>
                </c:pt>
                <c:pt idx="928">
                  <c:v>1.12017631437917</c:v>
                </c:pt>
                <c:pt idx="929">
                  <c:v>1.1124286648948</c:v>
                </c:pt>
                <c:pt idx="930">
                  <c:v>1.11256386319887</c:v>
                </c:pt>
                <c:pt idx="931">
                  <c:v>1.09442600701407</c:v>
                </c:pt>
                <c:pt idx="932">
                  <c:v>1.10112570323304</c:v>
                </c:pt>
                <c:pt idx="933">
                  <c:v>1.10277118870969</c:v>
                </c:pt>
                <c:pt idx="934">
                  <c:v>1.10987010290503</c:v>
                </c:pt>
                <c:pt idx="935">
                  <c:v>1.08703966135112</c:v>
                </c:pt>
                <c:pt idx="936">
                  <c:v>1.09492127919195</c:v>
                </c:pt>
                <c:pt idx="937">
                  <c:v>1.09682862818791</c:v>
                </c:pt>
                <c:pt idx="938">
                  <c:v>1.11685868557251</c:v>
                </c:pt>
                <c:pt idx="939">
                  <c:v>1.1220126417702</c:v>
                </c:pt>
                <c:pt idx="940">
                  <c:v>1.11877922379822</c:v>
                </c:pt>
                <c:pt idx="941">
                  <c:v>1.11584065886215</c:v>
                </c:pt>
                <c:pt idx="942">
                  <c:v>1.12838538129161</c:v>
                </c:pt>
                <c:pt idx="943">
                  <c:v>1.14342714943524</c:v>
                </c:pt>
                <c:pt idx="944">
                  <c:v>1.14831283929655</c:v>
                </c:pt>
                <c:pt idx="945">
                  <c:v>1.13448077778248</c:v>
                </c:pt>
                <c:pt idx="946">
                  <c:v>1.13431243851509</c:v>
                </c:pt>
                <c:pt idx="947">
                  <c:v>1.12718687895486</c:v>
                </c:pt>
                <c:pt idx="948">
                  <c:v>1.15767122285912</c:v>
                </c:pt>
                <c:pt idx="949">
                  <c:v>1.13776759111197</c:v>
                </c:pt>
                <c:pt idx="950">
                  <c:v>1.05877461345373</c:v>
                </c:pt>
                <c:pt idx="951">
                  <c:v>1.05708101897469</c:v>
                </c:pt>
                <c:pt idx="952">
                  <c:v>1.04846837184815</c:v>
                </c:pt>
                <c:pt idx="953">
                  <c:v>1.04934277318524</c:v>
                </c:pt>
                <c:pt idx="954">
                  <c:v>1.04857666782516</c:v>
                </c:pt>
                <c:pt idx="955">
                  <c:v>1.06599994855344</c:v>
                </c:pt>
                <c:pt idx="956">
                  <c:v>1.10599507762786</c:v>
                </c:pt>
                <c:pt idx="957">
                  <c:v>1.10579302395785</c:v>
                </c:pt>
                <c:pt idx="958">
                  <c:v>1.10196150369632</c:v>
                </c:pt>
                <c:pt idx="959">
                  <c:v>1.09403845649208</c:v>
                </c:pt>
                <c:pt idx="960">
                  <c:v>1.08862666323444</c:v>
                </c:pt>
                <c:pt idx="961">
                  <c:v>1.08093495090996</c:v>
                </c:pt>
                <c:pt idx="962">
                  <c:v>1.07512862617217</c:v>
                </c:pt>
                <c:pt idx="963">
                  <c:v>1.07074988326194</c:v>
                </c:pt>
                <c:pt idx="964">
                  <c:v>1.06919859458581</c:v>
                </c:pt>
                <c:pt idx="965">
                  <c:v>1.0797839669155</c:v>
                </c:pt>
                <c:pt idx="966">
                  <c:v>1.08298873000201</c:v>
                </c:pt>
                <c:pt idx="967">
                  <c:v>1.06301132273104</c:v>
                </c:pt>
                <c:pt idx="968">
                  <c:v>1.06306860492349</c:v>
                </c:pt>
                <c:pt idx="969">
                  <c:v>1.06778931876458</c:v>
                </c:pt>
                <c:pt idx="970">
                  <c:v>1.0633735120673</c:v>
                </c:pt>
                <c:pt idx="971">
                  <c:v>1.05303127749829</c:v>
                </c:pt>
                <c:pt idx="972">
                  <c:v>1.05264402529325</c:v>
                </c:pt>
                <c:pt idx="973">
                  <c:v>1.06402565068589</c:v>
                </c:pt>
                <c:pt idx="974">
                  <c:v>1.04915915106601</c:v>
                </c:pt>
                <c:pt idx="975">
                  <c:v>1.05515468662361</c:v>
                </c:pt>
                <c:pt idx="976">
                  <c:v>1.04933292272761</c:v>
                </c:pt>
                <c:pt idx="977">
                  <c:v>1.05258882966623</c:v>
                </c:pt>
                <c:pt idx="978">
                  <c:v>1.03681972891488</c:v>
                </c:pt>
                <c:pt idx="979">
                  <c:v>1.0227480894247</c:v>
                </c:pt>
                <c:pt idx="980">
                  <c:v>1.02192122772715</c:v>
                </c:pt>
                <c:pt idx="981">
                  <c:v>1.02903217080544</c:v>
                </c:pt>
                <c:pt idx="982">
                  <c:v>1.02862857559068</c:v>
                </c:pt>
                <c:pt idx="983">
                  <c:v>1.02824387206055</c:v>
                </c:pt>
                <c:pt idx="984">
                  <c:v>1.03542776813414</c:v>
                </c:pt>
                <c:pt idx="985">
                  <c:v>1.01703611016551</c:v>
                </c:pt>
                <c:pt idx="986">
                  <c:v>1.02796891060003</c:v>
                </c:pt>
                <c:pt idx="987">
                  <c:v>1.03805728507152</c:v>
                </c:pt>
                <c:pt idx="988">
                  <c:v>1.03669212993725</c:v>
                </c:pt>
                <c:pt idx="989">
                  <c:v>1.06075500610655</c:v>
                </c:pt>
                <c:pt idx="990">
                  <c:v>1.06064562131388</c:v>
                </c:pt>
                <c:pt idx="991">
                  <c:v>1.06015754470982</c:v>
                </c:pt>
                <c:pt idx="992">
                  <c:v>1.06006768160054</c:v>
                </c:pt>
                <c:pt idx="993">
                  <c:v>1.05982232984777</c:v>
                </c:pt>
                <c:pt idx="994">
                  <c:v>1.05473280759557</c:v>
                </c:pt>
                <c:pt idx="995">
                  <c:v>1.05948406136157</c:v>
                </c:pt>
                <c:pt idx="996">
                  <c:v>1.0575025154364</c:v>
                </c:pt>
                <c:pt idx="997">
                  <c:v>1.05625917169044</c:v>
                </c:pt>
                <c:pt idx="998">
                  <c:v>1.05844006728502</c:v>
                </c:pt>
                <c:pt idx="999">
                  <c:v>1.05138084394019</c:v>
                </c:pt>
                <c:pt idx="1000">
                  <c:v>1.06097503508595</c:v>
                </c:pt>
                <c:pt idx="1001">
                  <c:v>1.06197584142165</c:v>
                </c:pt>
                <c:pt idx="1002">
                  <c:v>1.05168815189411</c:v>
                </c:pt>
                <c:pt idx="1003">
                  <c:v>1.05121082432869</c:v>
                </c:pt>
                <c:pt idx="1004">
                  <c:v>1.04915729607163</c:v>
                </c:pt>
                <c:pt idx="1005">
                  <c:v>1.05070545021371</c:v>
                </c:pt>
                <c:pt idx="1006">
                  <c:v>1.04948510718087</c:v>
                </c:pt>
                <c:pt idx="1007">
                  <c:v>1.04376648400942</c:v>
                </c:pt>
                <c:pt idx="1008">
                  <c:v>1.04751772703867</c:v>
                </c:pt>
                <c:pt idx="1009">
                  <c:v>1.02904292301445</c:v>
                </c:pt>
                <c:pt idx="1010">
                  <c:v>1.02129368368284</c:v>
                </c:pt>
                <c:pt idx="1011">
                  <c:v>1.0183371022651</c:v>
                </c:pt>
                <c:pt idx="1012">
                  <c:v>1.0184034846226</c:v>
                </c:pt>
                <c:pt idx="1013">
                  <c:v>1.01514765366787</c:v>
                </c:pt>
                <c:pt idx="1014">
                  <c:v>1.02292146291331</c:v>
                </c:pt>
                <c:pt idx="1015">
                  <c:v>1.01959315761928</c:v>
                </c:pt>
                <c:pt idx="1016">
                  <c:v>1.0137359760475</c:v>
                </c:pt>
                <c:pt idx="1017">
                  <c:v>1.01457948265119</c:v>
                </c:pt>
                <c:pt idx="1018">
                  <c:v>1.01925173002161</c:v>
                </c:pt>
                <c:pt idx="1019">
                  <c:v>1.01614668469606</c:v>
                </c:pt>
                <c:pt idx="1020">
                  <c:v>1.01602792615925</c:v>
                </c:pt>
                <c:pt idx="1021">
                  <c:v>1.01103128105745</c:v>
                </c:pt>
                <c:pt idx="1022">
                  <c:v>1.01914265720338</c:v>
                </c:pt>
                <c:pt idx="1023">
                  <c:v>1.01294907675956</c:v>
                </c:pt>
                <c:pt idx="1024">
                  <c:v>1.00942020045076</c:v>
                </c:pt>
                <c:pt idx="1025">
                  <c:v>1.00885484625787</c:v>
                </c:pt>
                <c:pt idx="1026">
                  <c:v>1.01692779487458</c:v>
                </c:pt>
                <c:pt idx="1027">
                  <c:v>1.01146954128883</c:v>
                </c:pt>
                <c:pt idx="1028">
                  <c:v>0.941052442775491</c:v>
                </c:pt>
                <c:pt idx="1029">
                  <c:v>0.967363653577192</c:v>
                </c:pt>
                <c:pt idx="1030">
                  <c:v>0.975615304011587</c:v>
                </c:pt>
                <c:pt idx="1031">
                  <c:v>0.970627397528971</c:v>
                </c:pt>
                <c:pt idx="1032">
                  <c:v>0.965313945368377</c:v>
                </c:pt>
                <c:pt idx="1033">
                  <c:v>0.973651870010457</c:v>
                </c:pt>
                <c:pt idx="1034">
                  <c:v>0.979484324951362</c:v>
                </c:pt>
                <c:pt idx="1035">
                  <c:v>0.980573213087982</c:v>
                </c:pt>
                <c:pt idx="1036">
                  <c:v>0.980844331298982</c:v>
                </c:pt>
                <c:pt idx="1037">
                  <c:v>0.976887153266292</c:v>
                </c:pt>
                <c:pt idx="1038">
                  <c:v>0.978775657230733</c:v>
                </c:pt>
                <c:pt idx="1039">
                  <c:v>0.980785289841331</c:v>
                </c:pt>
                <c:pt idx="1040">
                  <c:v>0.981291829448684</c:v>
                </c:pt>
                <c:pt idx="1041">
                  <c:v>0.987228421040001</c:v>
                </c:pt>
                <c:pt idx="1042">
                  <c:v>1.0204283519732</c:v>
                </c:pt>
                <c:pt idx="1043">
                  <c:v>1.03183497611559</c:v>
                </c:pt>
                <c:pt idx="1044">
                  <c:v>1.14695789160022</c:v>
                </c:pt>
                <c:pt idx="1045">
                  <c:v>1.12070738334091</c:v>
                </c:pt>
                <c:pt idx="1046">
                  <c:v>1.03642643699666</c:v>
                </c:pt>
                <c:pt idx="1047">
                  <c:v>1.02385771870793</c:v>
                </c:pt>
                <c:pt idx="1048">
                  <c:v>0.993143927972558</c:v>
                </c:pt>
                <c:pt idx="1049">
                  <c:v>0.997695714521812</c:v>
                </c:pt>
                <c:pt idx="1050">
                  <c:v>1.01847767855926</c:v>
                </c:pt>
                <c:pt idx="1051">
                  <c:v>1.49133263496162</c:v>
                </c:pt>
                <c:pt idx="1052">
                  <c:v>1.39708404351994</c:v>
                </c:pt>
                <c:pt idx="1053">
                  <c:v>1.39034106500587</c:v>
                </c:pt>
                <c:pt idx="1054">
                  <c:v>1.3917934920879</c:v>
                </c:pt>
                <c:pt idx="1055">
                  <c:v>1.36744623259335</c:v>
                </c:pt>
                <c:pt idx="1056">
                  <c:v>1.37270449704503</c:v>
                </c:pt>
                <c:pt idx="1057">
                  <c:v>1.31109340624964</c:v>
                </c:pt>
                <c:pt idx="1058">
                  <c:v>1.35964097400384</c:v>
                </c:pt>
                <c:pt idx="1059">
                  <c:v>1.37910526705298</c:v>
                </c:pt>
                <c:pt idx="1060">
                  <c:v>1.31794533175259</c:v>
                </c:pt>
                <c:pt idx="1061">
                  <c:v>1.334238822324</c:v>
                </c:pt>
                <c:pt idx="1062">
                  <c:v>1.48525280206663</c:v>
                </c:pt>
                <c:pt idx="1063">
                  <c:v>1.48390488665802</c:v>
                </c:pt>
                <c:pt idx="1064">
                  <c:v>1.44400676693242</c:v>
                </c:pt>
                <c:pt idx="1065">
                  <c:v>1.45880896019805</c:v>
                </c:pt>
                <c:pt idx="1066">
                  <c:v>1.44087286548856</c:v>
                </c:pt>
                <c:pt idx="1067">
                  <c:v>1.42706485748016</c:v>
                </c:pt>
                <c:pt idx="1068">
                  <c:v>1.41403600191244</c:v>
                </c:pt>
                <c:pt idx="1069">
                  <c:v>1.44314109421391</c:v>
                </c:pt>
                <c:pt idx="1070">
                  <c:v>1.44420598886569</c:v>
                </c:pt>
                <c:pt idx="1071">
                  <c:v>1.36628610716874</c:v>
                </c:pt>
                <c:pt idx="1072">
                  <c:v>1.36600378474758</c:v>
                </c:pt>
                <c:pt idx="1073">
                  <c:v>1.37593593752605</c:v>
                </c:pt>
                <c:pt idx="1074">
                  <c:v>1.36935926394642</c:v>
                </c:pt>
                <c:pt idx="1075">
                  <c:v>1.36969391811493</c:v>
                </c:pt>
                <c:pt idx="1076">
                  <c:v>1.35617852943725</c:v>
                </c:pt>
                <c:pt idx="1077">
                  <c:v>1.3620179306901</c:v>
                </c:pt>
                <c:pt idx="1078">
                  <c:v>1.35859535507592</c:v>
                </c:pt>
                <c:pt idx="1079">
                  <c:v>1.38710940502106</c:v>
                </c:pt>
                <c:pt idx="1080">
                  <c:v>1.38602210402719</c:v>
                </c:pt>
                <c:pt idx="1081">
                  <c:v>1.38461284668262</c:v>
                </c:pt>
                <c:pt idx="1082">
                  <c:v>1.39049014079732</c:v>
                </c:pt>
                <c:pt idx="1083">
                  <c:v>1.3903173750429</c:v>
                </c:pt>
                <c:pt idx="1084">
                  <c:v>1.38669003834772</c:v>
                </c:pt>
                <c:pt idx="1085">
                  <c:v>1.38817669038916</c:v>
                </c:pt>
                <c:pt idx="1086">
                  <c:v>1.38584473266146</c:v>
                </c:pt>
                <c:pt idx="1087">
                  <c:v>1.40194851668389</c:v>
                </c:pt>
                <c:pt idx="1088">
                  <c:v>1.40059592478326</c:v>
                </c:pt>
                <c:pt idx="1089">
                  <c:v>1.4095932520043</c:v>
                </c:pt>
                <c:pt idx="1090">
                  <c:v>1.4105123992675</c:v>
                </c:pt>
                <c:pt idx="1091">
                  <c:v>1.41160454413683</c:v>
                </c:pt>
                <c:pt idx="1092">
                  <c:v>1.4116156103793</c:v>
                </c:pt>
                <c:pt idx="1093">
                  <c:v>1.41601527855622</c:v>
                </c:pt>
                <c:pt idx="1094">
                  <c:v>1.41685028541342</c:v>
                </c:pt>
                <c:pt idx="1095">
                  <c:v>1.41636623653864</c:v>
                </c:pt>
                <c:pt idx="1096">
                  <c:v>1.41473360353597</c:v>
                </c:pt>
                <c:pt idx="1097">
                  <c:v>1.41722830144842</c:v>
                </c:pt>
                <c:pt idx="1098">
                  <c:v>1.41625327775952</c:v>
                </c:pt>
                <c:pt idx="1099">
                  <c:v>1.41792311015157</c:v>
                </c:pt>
                <c:pt idx="1100">
                  <c:v>1.42561542910835</c:v>
                </c:pt>
                <c:pt idx="1101">
                  <c:v>1.42413158196795</c:v>
                </c:pt>
                <c:pt idx="1102">
                  <c:v>1.42926969924805</c:v>
                </c:pt>
                <c:pt idx="1103">
                  <c:v>1.4323291838228</c:v>
                </c:pt>
                <c:pt idx="1104">
                  <c:v>1.43214621231657</c:v>
                </c:pt>
                <c:pt idx="1105">
                  <c:v>1.43005570213011</c:v>
                </c:pt>
                <c:pt idx="1106">
                  <c:v>1.42972950545934</c:v>
                </c:pt>
                <c:pt idx="1107">
                  <c:v>1.43078554767843</c:v>
                </c:pt>
                <c:pt idx="1108">
                  <c:v>1.43068644484137</c:v>
                </c:pt>
                <c:pt idx="1109">
                  <c:v>1.43255738840663</c:v>
                </c:pt>
                <c:pt idx="1110">
                  <c:v>1.43346808155427</c:v>
                </c:pt>
                <c:pt idx="1111">
                  <c:v>1.43493366796531</c:v>
                </c:pt>
                <c:pt idx="1112">
                  <c:v>1.43155705151012</c:v>
                </c:pt>
                <c:pt idx="1113">
                  <c:v>1.44306012268102</c:v>
                </c:pt>
                <c:pt idx="1114">
                  <c:v>1.44604033161643</c:v>
                </c:pt>
                <c:pt idx="1115">
                  <c:v>1.44779252943154</c:v>
                </c:pt>
                <c:pt idx="1116">
                  <c:v>1.45137385746447</c:v>
                </c:pt>
                <c:pt idx="1117">
                  <c:v>1.44905403167657</c:v>
                </c:pt>
                <c:pt idx="1118">
                  <c:v>1.45131744343716</c:v>
                </c:pt>
                <c:pt idx="1119">
                  <c:v>1.44925765634942</c:v>
                </c:pt>
                <c:pt idx="1120">
                  <c:v>1.45292888765627</c:v>
                </c:pt>
                <c:pt idx="1121">
                  <c:v>1.45366278508267</c:v>
                </c:pt>
                <c:pt idx="1122">
                  <c:v>1.45421990835673</c:v>
                </c:pt>
                <c:pt idx="1123">
                  <c:v>1.453824054649</c:v>
                </c:pt>
                <c:pt idx="1124">
                  <c:v>1.45500277446366</c:v>
                </c:pt>
                <c:pt idx="1125">
                  <c:v>1.45499357625551</c:v>
                </c:pt>
                <c:pt idx="1126">
                  <c:v>1.46158751043848</c:v>
                </c:pt>
                <c:pt idx="1127">
                  <c:v>1.46269786093395</c:v>
                </c:pt>
                <c:pt idx="1128">
                  <c:v>1.46329988310131</c:v>
                </c:pt>
                <c:pt idx="1129">
                  <c:v>1.4641343927452</c:v>
                </c:pt>
                <c:pt idx="1130">
                  <c:v>1.46374522401553</c:v>
                </c:pt>
                <c:pt idx="1131">
                  <c:v>1.46540514225632</c:v>
                </c:pt>
                <c:pt idx="1132">
                  <c:v>1.46663841328373</c:v>
                </c:pt>
                <c:pt idx="1133">
                  <c:v>1.46296695946722</c:v>
                </c:pt>
                <c:pt idx="1134">
                  <c:v>1.46365445863693</c:v>
                </c:pt>
                <c:pt idx="1135">
                  <c:v>1.4648043037688</c:v>
                </c:pt>
                <c:pt idx="1136">
                  <c:v>1.46794933645509</c:v>
                </c:pt>
                <c:pt idx="1137">
                  <c:v>1.46987227655828</c:v>
                </c:pt>
                <c:pt idx="1138">
                  <c:v>1.4687384203167</c:v>
                </c:pt>
                <c:pt idx="1139">
                  <c:v>1.4708190563802</c:v>
                </c:pt>
                <c:pt idx="1140">
                  <c:v>1.47119954089865</c:v>
                </c:pt>
                <c:pt idx="1141">
                  <c:v>1.4718704941448</c:v>
                </c:pt>
                <c:pt idx="1142">
                  <c:v>1.46970179266473</c:v>
                </c:pt>
                <c:pt idx="1143">
                  <c:v>1.46608741211737</c:v>
                </c:pt>
                <c:pt idx="1144">
                  <c:v>1.46648314239242</c:v>
                </c:pt>
                <c:pt idx="1145">
                  <c:v>1.46812611336635</c:v>
                </c:pt>
                <c:pt idx="1146">
                  <c:v>1.46843488843811</c:v>
                </c:pt>
                <c:pt idx="1147">
                  <c:v>1.46978207526891</c:v>
                </c:pt>
                <c:pt idx="1148">
                  <c:v>1.46784972505307</c:v>
                </c:pt>
                <c:pt idx="1149">
                  <c:v>1.46798798112948</c:v>
                </c:pt>
                <c:pt idx="1150">
                  <c:v>1.46935673966194</c:v>
                </c:pt>
                <c:pt idx="1151">
                  <c:v>1.47143134193542</c:v>
                </c:pt>
                <c:pt idx="1152">
                  <c:v>1.47176919979364</c:v>
                </c:pt>
                <c:pt idx="1153">
                  <c:v>1.46984877274455</c:v>
                </c:pt>
                <c:pt idx="1154">
                  <c:v>1.47049972617432</c:v>
                </c:pt>
                <c:pt idx="1155">
                  <c:v>1.47048676954008</c:v>
                </c:pt>
                <c:pt idx="1156">
                  <c:v>1.46848965796686</c:v>
                </c:pt>
                <c:pt idx="1157">
                  <c:v>1.46919439950325</c:v>
                </c:pt>
                <c:pt idx="1158">
                  <c:v>1.46992014704385</c:v>
                </c:pt>
                <c:pt idx="1159">
                  <c:v>1.46870602612844</c:v>
                </c:pt>
                <c:pt idx="1160">
                  <c:v>1.4724378538477</c:v>
                </c:pt>
                <c:pt idx="1161">
                  <c:v>1.47380218418959</c:v>
                </c:pt>
                <c:pt idx="1162">
                  <c:v>1.47416970639632</c:v>
                </c:pt>
                <c:pt idx="1163">
                  <c:v>1.4749704628969</c:v>
                </c:pt>
                <c:pt idx="1164">
                  <c:v>1.47513355213295</c:v>
                </c:pt>
                <c:pt idx="1165">
                  <c:v>1.47367755340848</c:v>
                </c:pt>
                <c:pt idx="1166">
                  <c:v>1.47280582729338</c:v>
                </c:pt>
                <c:pt idx="1167">
                  <c:v>1.47256143672318</c:v>
                </c:pt>
                <c:pt idx="1168">
                  <c:v>1.47305007762772</c:v>
                </c:pt>
                <c:pt idx="1169">
                  <c:v>1.47239781672063</c:v>
                </c:pt>
                <c:pt idx="1170">
                  <c:v>1.46852033773134</c:v>
                </c:pt>
                <c:pt idx="1171">
                  <c:v>1.46866098081677</c:v>
                </c:pt>
                <c:pt idx="1172">
                  <c:v>1.46864426532979</c:v>
                </c:pt>
                <c:pt idx="1173">
                  <c:v>1.4688382895234</c:v>
                </c:pt>
                <c:pt idx="1174">
                  <c:v>1.46710651212386</c:v>
                </c:pt>
                <c:pt idx="1175">
                  <c:v>1.46106084520697</c:v>
                </c:pt>
                <c:pt idx="1176">
                  <c:v>1.44679040613846</c:v>
                </c:pt>
                <c:pt idx="1177">
                  <c:v>1.44608837057358</c:v>
                </c:pt>
                <c:pt idx="1178">
                  <c:v>1.44995333758039</c:v>
                </c:pt>
                <c:pt idx="1179">
                  <c:v>1.44771068131731</c:v>
                </c:pt>
                <c:pt idx="1180">
                  <c:v>1.45052629799976</c:v>
                </c:pt>
                <c:pt idx="1181">
                  <c:v>1.44983501565916</c:v>
                </c:pt>
                <c:pt idx="1182">
                  <c:v>1.44968559289878</c:v>
                </c:pt>
                <c:pt idx="1183">
                  <c:v>1.44981358140652</c:v>
                </c:pt>
                <c:pt idx="1184">
                  <c:v>1.44764180937687</c:v>
                </c:pt>
                <c:pt idx="1185">
                  <c:v>1.44594036545693</c:v>
                </c:pt>
                <c:pt idx="1186">
                  <c:v>1.4437932443157</c:v>
                </c:pt>
                <c:pt idx="1187">
                  <c:v>1.44515502177639</c:v>
                </c:pt>
                <c:pt idx="1188">
                  <c:v>1.4439575462152</c:v>
                </c:pt>
                <c:pt idx="1189">
                  <c:v>1.44279712526212</c:v>
                </c:pt>
                <c:pt idx="1190">
                  <c:v>1.44338297898792</c:v>
                </c:pt>
                <c:pt idx="1191">
                  <c:v>1.44099137056536</c:v>
                </c:pt>
                <c:pt idx="1192">
                  <c:v>1.43823309157168</c:v>
                </c:pt>
                <c:pt idx="1193">
                  <c:v>1.43918426308156</c:v>
                </c:pt>
                <c:pt idx="1194">
                  <c:v>1.43938558865137</c:v>
                </c:pt>
                <c:pt idx="1195">
                  <c:v>1.43898292268598</c:v>
                </c:pt>
                <c:pt idx="1196">
                  <c:v>1.43572546287327</c:v>
                </c:pt>
                <c:pt idx="1197">
                  <c:v>1.4378034830943</c:v>
                </c:pt>
                <c:pt idx="1198">
                  <c:v>1.43868667145926</c:v>
                </c:pt>
                <c:pt idx="1199">
                  <c:v>1.43981509936166</c:v>
                </c:pt>
                <c:pt idx="1200">
                  <c:v>1.44149056211574</c:v>
                </c:pt>
                <c:pt idx="1201">
                  <c:v>1.43998741926857</c:v>
                </c:pt>
                <c:pt idx="1202">
                  <c:v>1.43888845092134</c:v>
                </c:pt>
                <c:pt idx="1203">
                  <c:v>1.43940189675047</c:v>
                </c:pt>
                <c:pt idx="1204">
                  <c:v>1.43956305158982</c:v>
                </c:pt>
                <c:pt idx="1205">
                  <c:v>1.43887468641324</c:v>
                </c:pt>
                <c:pt idx="1206">
                  <c:v>1.43919687066284</c:v>
                </c:pt>
                <c:pt idx="1207">
                  <c:v>1.44111198453367</c:v>
                </c:pt>
                <c:pt idx="1208">
                  <c:v>1.44058372835435</c:v>
                </c:pt>
                <c:pt idx="1209">
                  <c:v>1.442102525525</c:v>
                </c:pt>
                <c:pt idx="1210">
                  <c:v>1.44464867072136</c:v>
                </c:pt>
                <c:pt idx="1211">
                  <c:v>1.4445187076729</c:v>
                </c:pt>
                <c:pt idx="1212">
                  <c:v>1.45087180586895</c:v>
                </c:pt>
                <c:pt idx="1213">
                  <c:v>1.45135273768979</c:v>
                </c:pt>
                <c:pt idx="1214">
                  <c:v>1.44965678289518</c:v>
                </c:pt>
                <c:pt idx="1215">
                  <c:v>1.44954412378678</c:v>
                </c:pt>
                <c:pt idx="1216">
                  <c:v>1.44987111284514</c:v>
                </c:pt>
                <c:pt idx="1217">
                  <c:v>1.45428431985133</c:v>
                </c:pt>
                <c:pt idx="1218">
                  <c:v>1.44598027982224</c:v>
                </c:pt>
                <c:pt idx="1219">
                  <c:v>1.44738897018799</c:v>
                </c:pt>
                <c:pt idx="1220">
                  <c:v>1.44189442706675</c:v>
                </c:pt>
                <c:pt idx="1221">
                  <c:v>1.44276388323023</c:v>
                </c:pt>
                <c:pt idx="1222">
                  <c:v>1.45512730989693</c:v>
                </c:pt>
                <c:pt idx="1223">
                  <c:v>1.45466258779594</c:v>
                </c:pt>
                <c:pt idx="1224">
                  <c:v>1.45361063179226</c:v>
                </c:pt>
                <c:pt idx="1225">
                  <c:v>1.45527124617053</c:v>
                </c:pt>
                <c:pt idx="1226">
                  <c:v>1.45840791797495</c:v>
                </c:pt>
                <c:pt idx="1227">
                  <c:v>1.46488633243651</c:v>
                </c:pt>
                <c:pt idx="1228">
                  <c:v>1.47151618359503</c:v>
                </c:pt>
                <c:pt idx="1229">
                  <c:v>1.46634127399504</c:v>
                </c:pt>
                <c:pt idx="1230">
                  <c:v>1.46665455027694</c:v>
                </c:pt>
                <c:pt idx="1231">
                  <c:v>1.4657468523041</c:v>
                </c:pt>
                <c:pt idx="1232">
                  <c:v>1.4694461492491</c:v>
                </c:pt>
                <c:pt idx="1233">
                  <c:v>1.47159996766344</c:v>
                </c:pt>
                <c:pt idx="1234">
                  <c:v>1.47140795835483</c:v>
                </c:pt>
                <c:pt idx="1235">
                  <c:v>1.47097763866612</c:v>
                </c:pt>
                <c:pt idx="1236">
                  <c:v>1.47406019223698</c:v>
                </c:pt>
                <c:pt idx="1237">
                  <c:v>1.47203088347879</c:v>
                </c:pt>
                <c:pt idx="1238">
                  <c:v>1.47180551553085</c:v>
                </c:pt>
                <c:pt idx="1239">
                  <c:v>1.47145358832402</c:v>
                </c:pt>
                <c:pt idx="1240">
                  <c:v>1.47671124645495</c:v>
                </c:pt>
                <c:pt idx="1241">
                  <c:v>1.48203931478416</c:v>
                </c:pt>
                <c:pt idx="1242">
                  <c:v>1.48222764826241</c:v>
                </c:pt>
                <c:pt idx="1243">
                  <c:v>1.47932955061811</c:v>
                </c:pt>
                <c:pt idx="1244">
                  <c:v>1.47347610555538</c:v>
                </c:pt>
                <c:pt idx="1245">
                  <c:v>1.47714705173632</c:v>
                </c:pt>
                <c:pt idx="1246">
                  <c:v>1.49856647800268</c:v>
                </c:pt>
                <c:pt idx="1247">
                  <c:v>1.5033523243715</c:v>
                </c:pt>
                <c:pt idx="1248">
                  <c:v>1.51666237972286</c:v>
                </c:pt>
                <c:pt idx="1249">
                  <c:v>1.52178166845232</c:v>
                </c:pt>
                <c:pt idx="1250">
                  <c:v>1.51865602223059</c:v>
                </c:pt>
                <c:pt idx="1251">
                  <c:v>1.41700218516164</c:v>
                </c:pt>
                <c:pt idx="1252">
                  <c:v>1.44039659540034</c:v>
                </c:pt>
                <c:pt idx="1253">
                  <c:v>1.44236335526639</c:v>
                </c:pt>
                <c:pt idx="1254">
                  <c:v>1.44604156838211</c:v>
                </c:pt>
                <c:pt idx="1255">
                  <c:v>1.46932981126888</c:v>
                </c:pt>
                <c:pt idx="1256">
                  <c:v>1.48419690472471</c:v>
                </c:pt>
                <c:pt idx="1257">
                  <c:v>1.56358923259708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658202258"/>
        <c:axId val="90035565"/>
      </c:lineChart>
      <c:catAx>
        <c:axId val="65820225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90035565"/>
        <c:crosses val="autoZero"/>
        <c:auto val="1"/>
        <c:lblAlgn val="ctr"/>
        <c:lblOffset val="100"/>
        <c:noMultiLvlLbl val="0"/>
      </c:catAx>
      <c:valAx>
        <c:axId val="9003556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65820225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+mn-ea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>
          <a:latin typeface="+mn-ea"/>
          <a:ea typeface="+mn-ea"/>
          <a:cs typeface="+mn-ea"/>
          <a:sym typeface="+mn-ea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  <a:r>
              <a:rPr lang="de-DE" altLang="en-US">
                <a:latin typeface="+mn-ea"/>
                <a:ea typeface="+mn-ea"/>
                <a:cs typeface="+mn-ea"/>
                <a:sym typeface="+mn-ea"/>
              </a:rPr>
              <a:t>Rolling Equity Beta (weekly) - Window Size: 104</a:t>
            </a:r>
            <a:endParaRPr lang="de-DE" altLang="en-US">
              <a:latin typeface="+mn-ea"/>
              <a:ea typeface="+mn-ea"/>
              <a:cs typeface="+mn-ea"/>
              <a:sym typeface="+mn-ea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[0493_Y2CO_CS2_O_G1.xlsx]COP_beta_weekly!$C$1</c:f>
              <c:strCache>
                <c:ptCount val="1"/>
                <c:pt idx="0">
                  <c:v>regression.beta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[0493_Y2CO_CS2_O_G1.xlsx]COP_beta_weekly!$B$2:$B$262</c:f>
              <c:strCache>
                <c:ptCount val="261"/>
                <c:pt idx="0" c:formatCode="@">
                  <c:v>2016-01-08</c:v>
                </c:pt>
                <c:pt idx="1" c:formatCode="@">
                  <c:v>2016-01-15</c:v>
                </c:pt>
                <c:pt idx="2" c:formatCode="@">
                  <c:v>2016-01-22</c:v>
                </c:pt>
                <c:pt idx="3" c:formatCode="@">
                  <c:v>2016-01-29</c:v>
                </c:pt>
                <c:pt idx="4" c:formatCode="@">
                  <c:v>2016-02-05</c:v>
                </c:pt>
                <c:pt idx="5" c:formatCode="@">
                  <c:v>2016-02-12</c:v>
                </c:pt>
                <c:pt idx="6" c:formatCode="@">
                  <c:v>2016-02-19</c:v>
                </c:pt>
                <c:pt idx="7" c:formatCode="@">
                  <c:v>2016-02-26</c:v>
                </c:pt>
                <c:pt idx="8" c:formatCode="@">
                  <c:v>2016-03-04</c:v>
                </c:pt>
                <c:pt idx="9" c:formatCode="@">
                  <c:v>2016-03-11</c:v>
                </c:pt>
                <c:pt idx="10" c:formatCode="@">
                  <c:v>2016-03-18</c:v>
                </c:pt>
                <c:pt idx="11" c:formatCode="@">
                  <c:v>2016-03-24</c:v>
                </c:pt>
                <c:pt idx="12" c:formatCode="@">
                  <c:v>2016-04-01</c:v>
                </c:pt>
                <c:pt idx="13" c:formatCode="@">
                  <c:v>2016-04-08</c:v>
                </c:pt>
                <c:pt idx="14" c:formatCode="@">
                  <c:v>2016-04-15</c:v>
                </c:pt>
                <c:pt idx="15" c:formatCode="@">
                  <c:v>2016-04-22</c:v>
                </c:pt>
                <c:pt idx="16" c:formatCode="@">
                  <c:v>2016-04-29</c:v>
                </c:pt>
                <c:pt idx="17" c:formatCode="@">
                  <c:v>2016-05-06</c:v>
                </c:pt>
                <c:pt idx="18" c:formatCode="@">
                  <c:v>2016-05-13</c:v>
                </c:pt>
                <c:pt idx="19" c:formatCode="@">
                  <c:v>2016-05-20</c:v>
                </c:pt>
                <c:pt idx="20" c:formatCode="@">
                  <c:v>2016-05-27</c:v>
                </c:pt>
                <c:pt idx="21" c:formatCode="@">
                  <c:v>2016-06-03</c:v>
                </c:pt>
                <c:pt idx="22" c:formatCode="@">
                  <c:v>2016-06-10</c:v>
                </c:pt>
                <c:pt idx="23" c:formatCode="@">
                  <c:v>2016-06-17</c:v>
                </c:pt>
                <c:pt idx="24" c:formatCode="@">
                  <c:v>2016-06-24</c:v>
                </c:pt>
                <c:pt idx="25" c:formatCode="@">
                  <c:v>2016-07-01</c:v>
                </c:pt>
                <c:pt idx="26" c:formatCode="@">
                  <c:v>2016-07-08</c:v>
                </c:pt>
                <c:pt idx="27" c:formatCode="@">
                  <c:v>2016-07-15</c:v>
                </c:pt>
                <c:pt idx="28" c:formatCode="@">
                  <c:v>2016-07-22</c:v>
                </c:pt>
                <c:pt idx="29" c:formatCode="@">
                  <c:v>2016-07-29</c:v>
                </c:pt>
                <c:pt idx="30" c:formatCode="@">
                  <c:v>2016-08-05</c:v>
                </c:pt>
                <c:pt idx="31" c:formatCode="@">
                  <c:v>2016-08-12</c:v>
                </c:pt>
                <c:pt idx="32" c:formatCode="@">
                  <c:v>2016-08-19</c:v>
                </c:pt>
                <c:pt idx="33" c:formatCode="@">
                  <c:v>2016-08-26</c:v>
                </c:pt>
                <c:pt idx="34" c:formatCode="@">
                  <c:v>2016-09-02</c:v>
                </c:pt>
                <c:pt idx="35" c:formatCode="@">
                  <c:v>2016-09-09</c:v>
                </c:pt>
                <c:pt idx="36" c:formatCode="@">
                  <c:v>2016-09-16</c:v>
                </c:pt>
                <c:pt idx="37" c:formatCode="@">
                  <c:v>2016-09-23</c:v>
                </c:pt>
                <c:pt idx="38" c:formatCode="@">
                  <c:v>2016-09-30</c:v>
                </c:pt>
                <c:pt idx="39" c:formatCode="@">
                  <c:v>2016-10-07</c:v>
                </c:pt>
                <c:pt idx="40" c:formatCode="@">
                  <c:v>2016-10-14</c:v>
                </c:pt>
                <c:pt idx="41" c:formatCode="@">
                  <c:v>2016-10-21</c:v>
                </c:pt>
                <c:pt idx="42" c:formatCode="@">
                  <c:v>2016-10-28</c:v>
                </c:pt>
                <c:pt idx="43" c:formatCode="@">
                  <c:v>2016-11-04</c:v>
                </c:pt>
                <c:pt idx="44" c:formatCode="@">
                  <c:v>2016-11-11</c:v>
                </c:pt>
                <c:pt idx="45" c:formatCode="@">
                  <c:v>2016-11-18</c:v>
                </c:pt>
                <c:pt idx="46" c:formatCode="@">
                  <c:v>2016-11-25</c:v>
                </c:pt>
                <c:pt idx="47" c:formatCode="@">
                  <c:v>2016-12-02</c:v>
                </c:pt>
                <c:pt idx="48" c:formatCode="@">
                  <c:v>2016-12-09</c:v>
                </c:pt>
                <c:pt idx="49" c:formatCode="@">
                  <c:v>2016-12-16</c:v>
                </c:pt>
                <c:pt idx="50" c:formatCode="@">
                  <c:v>2016-12-23</c:v>
                </c:pt>
                <c:pt idx="51" c:formatCode="@">
                  <c:v>2016-12-30</c:v>
                </c:pt>
                <c:pt idx="52" c:formatCode="@">
                  <c:v>2017-01-06</c:v>
                </c:pt>
                <c:pt idx="53" c:formatCode="@">
                  <c:v>2017-01-13</c:v>
                </c:pt>
                <c:pt idx="54" c:formatCode="@">
                  <c:v>2017-01-20</c:v>
                </c:pt>
                <c:pt idx="55" c:formatCode="@">
                  <c:v>2017-01-27</c:v>
                </c:pt>
                <c:pt idx="56" c:formatCode="@">
                  <c:v>2017-02-03</c:v>
                </c:pt>
                <c:pt idx="57" c:formatCode="@">
                  <c:v>2017-02-10</c:v>
                </c:pt>
                <c:pt idx="58" c:formatCode="@">
                  <c:v>2017-02-17</c:v>
                </c:pt>
                <c:pt idx="59" c:formatCode="@">
                  <c:v>2017-02-24</c:v>
                </c:pt>
                <c:pt idx="60" c:formatCode="@">
                  <c:v>2017-03-03</c:v>
                </c:pt>
                <c:pt idx="61" c:formatCode="@">
                  <c:v>2017-03-10</c:v>
                </c:pt>
                <c:pt idx="62" c:formatCode="@">
                  <c:v>2017-03-17</c:v>
                </c:pt>
                <c:pt idx="63" c:formatCode="@">
                  <c:v>2017-03-24</c:v>
                </c:pt>
                <c:pt idx="64" c:formatCode="@">
                  <c:v>2017-03-31</c:v>
                </c:pt>
                <c:pt idx="65" c:formatCode="@">
                  <c:v>2017-04-07</c:v>
                </c:pt>
                <c:pt idx="66" c:formatCode="@">
                  <c:v>2017-04-13</c:v>
                </c:pt>
                <c:pt idx="67" c:formatCode="@">
                  <c:v>2017-04-21</c:v>
                </c:pt>
                <c:pt idx="68" c:formatCode="@">
                  <c:v>2017-04-28</c:v>
                </c:pt>
                <c:pt idx="69" c:formatCode="@">
                  <c:v>2017-05-05</c:v>
                </c:pt>
                <c:pt idx="70" c:formatCode="@">
                  <c:v>2017-05-12</c:v>
                </c:pt>
                <c:pt idx="71" c:formatCode="@">
                  <c:v>2017-05-19</c:v>
                </c:pt>
                <c:pt idx="72" c:formatCode="@">
                  <c:v>2017-05-26</c:v>
                </c:pt>
                <c:pt idx="73" c:formatCode="@">
                  <c:v>2017-06-02</c:v>
                </c:pt>
                <c:pt idx="74" c:formatCode="@">
                  <c:v>2017-06-09</c:v>
                </c:pt>
                <c:pt idx="75" c:formatCode="@">
                  <c:v>2017-06-16</c:v>
                </c:pt>
                <c:pt idx="76" c:formatCode="@">
                  <c:v>2017-06-23</c:v>
                </c:pt>
                <c:pt idx="77" c:formatCode="@">
                  <c:v>2017-06-30</c:v>
                </c:pt>
                <c:pt idx="78" c:formatCode="@">
                  <c:v>2017-07-07</c:v>
                </c:pt>
                <c:pt idx="79" c:formatCode="@">
                  <c:v>2017-07-14</c:v>
                </c:pt>
                <c:pt idx="80" c:formatCode="@">
                  <c:v>2017-07-21</c:v>
                </c:pt>
                <c:pt idx="81" c:formatCode="@">
                  <c:v>2017-07-28</c:v>
                </c:pt>
                <c:pt idx="82" c:formatCode="@">
                  <c:v>2017-08-04</c:v>
                </c:pt>
                <c:pt idx="83" c:formatCode="@">
                  <c:v>2017-08-11</c:v>
                </c:pt>
                <c:pt idx="84" c:formatCode="@">
                  <c:v>2017-08-18</c:v>
                </c:pt>
                <c:pt idx="85" c:formatCode="@">
                  <c:v>2017-08-25</c:v>
                </c:pt>
                <c:pt idx="86" c:formatCode="@">
                  <c:v>2017-09-01</c:v>
                </c:pt>
                <c:pt idx="87" c:formatCode="@">
                  <c:v>2017-09-08</c:v>
                </c:pt>
                <c:pt idx="88" c:formatCode="@">
                  <c:v>2017-09-15</c:v>
                </c:pt>
                <c:pt idx="89" c:formatCode="@">
                  <c:v>2017-09-22</c:v>
                </c:pt>
                <c:pt idx="90" c:formatCode="@">
                  <c:v>2017-09-29</c:v>
                </c:pt>
                <c:pt idx="91" c:formatCode="@">
                  <c:v>2017-10-06</c:v>
                </c:pt>
                <c:pt idx="92" c:formatCode="@">
                  <c:v>2017-10-13</c:v>
                </c:pt>
                <c:pt idx="93" c:formatCode="@">
                  <c:v>2017-10-20</c:v>
                </c:pt>
                <c:pt idx="94" c:formatCode="@">
                  <c:v>2017-10-27</c:v>
                </c:pt>
                <c:pt idx="95" c:formatCode="@">
                  <c:v>2017-11-03</c:v>
                </c:pt>
                <c:pt idx="96" c:formatCode="@">
                  <c:v>2017-11-10</c:v>
                </c:pt>
                <c:pt idx="97" c:formatCode="@">
                  <c:v>2017-11-17</c:v>
                </c:pt>
                <c:pt idx="98" c:formatCode="@">
                  <c:v>2017-11-24</c:v>
                </c:pt>
                <c:pt idx="99" c:formatCode="@">
                  <c:v>2017-12-01</c:v>
                </c:pt>
                <c:pt idx="100" c:formatCode="@">
                  <c:v>2017-12-08</c:v>
                </c:pt>
                <c:pt idx="101" c:formatCode="@">
                  <c:v>2017-12-15</c:v>
                </c:pt>
                <c:pt idx="102" c:formatCode="@">
                  <c:v>2017-12-22</c:v>
                </c:pt>
                <c:pt idx="103" c:formatCode="@">
                  <c:v>2017-12-29</c:v>
                </c:pt>
                <c:pt idx="104" c:formatCode="@">
                  <c:v>2018-01-05</c:v>
                </c:pt>
                <c:pt idx="105" c:formatCode="@">
                  <c:v>2018-01-12</c:v>
                </c:pt>
                <c:pt idx="106" c:formatCode="@">
                  <c:v>2018-01-19</c:v>
                </c:pt>
                <c:pt idx="107" c:formatCode="@">
                  <c:v>2018-01-26</c:v>
                </c:pt>
                <c:pt idx="108" c:formatCode="@">
                  <c:v>2018-02-02</c:v>
                </c:pt>
                <c:pt idx="109" c:formatCode="@">
                  <c:v>2018-02-09</c:v>
                </c:pt>
                <c:pt idx="110" c:formatCode="@">
                  <c:v>2018-02-16</c:v>
                </c:pt>
                <c:pt idx="111" c:formatCode="@">
                  <c:v>2018-02-23</c:v>
                </c:pt>
                <c:pt idx="112" c:formatCode="@">
                  <c:v>2018-03-02</c:v>
                </c:pt>
                <c:pt idx="113" c:formatCode="@">
                  <c:v>2018-03-09</c:v>
                </c:pt>
                <c:pt idx="114" c:formatCode="@">
                  <c:v>2018-03-16</c:v>
                </c:pt>
                <c:pt idx="115" c:formatCode="@">
                  <c:v>2018-03-23</c:v>
                </c:pt>
                <c:pt idx="116" c:formatCode="@">
                  <c:v>2018-03-29</c:v>
                </c:pt>
                <c:pt idx="117" c:formatCode="@">
                  <c:v>2018-04-06</c:v>
                </c:pt>
                <c:pt idx="118" c:formatCode="@">
                  <c:v>2018-04-13</c:v>
                </c:pt>
                <c:pt idx="119" c:formatCode="@">
                  <c:v>2018-04-20</c:v>
                </c:pt>
                <c:pt idx="120" c:formatCode="@">
                  <c:v>2018-04-27</c:v>
                </c:pt>
                <c:pt idx="121" c:formatCode="@">
                  <c:v>2018-05-04</c:v>
                </c:pt>
                <c:pt idx="122" c:formatCode="@">
                  <c:v>2018-05-11</c:v>
                </c:pt>
                <c:pt idx="123" c:formatCode="@">
                  <c:v>2018-05-18</c:v>
                </c:pt>
                <c:pt idx="124" c:formatCode="@">
                  <c:v>2018-05-25</c:v>
                </c:pt>
                <c:pt idx="125" c:formatCode="@">
                  <c:v>2018-06-01</c:v>
                </c:pt>
                <c:pt idx="126" c:formatCode="@">
                  <c:v>2018-06-08</c:v>
                </c:pt>
                <c:pt idx="127" c:formatCode="@">
                  <c:v>2018-06-15</c:v>
                </c:pt>
                <c:pt idx="128" c:formatCode="@">
                  <c:v>2018-06-22</c:v>
                </c:pt>
                <c:pt idx="129" c:formatCode="@">
                  <c:v>2018-06-29</c:v>
                </c:pt>
                <c:pt idx="130" c:formatCode="@">
                  <c:v>2018-07-06</c:v>
                </c:pt>
                <c:pt idx="131" c:formatCode="@">
                  <c:v>2018-07-13</c:v>
                </c:pt>
                <c:pt idx="132" c:formatCode="@">
                  <c:v>2018-07-20</c:v>
                </c:pt>
                <c:pt idx="133" c:formatCode="@">
                  <c:v>2018-07-27</c:v>
                </c:pt>
                <c:pt idx="134" c:formatCode="@">
                  <c:v>2018-08-03</c:v>
                </c:pt>
                <c:pt idx="135" c:formatCode="@">
                  <c:v>2018-08-10</c:v>
                </c:pt>
                <c:pt idx="136" c:formatCode="@">
                  <c:v>2018-08-17</c:v>
                </c:pt>
                <c:pt idx="137" c:formatCode="@">
                  <c:v>2018-08-24</c:v>
                </c:pt>
                <c:pt idx="138" c:formatCode="@">
                  <c:v>2018-08-31</c:v>
                </c:pt>
                <c:pt idx="139" c:formatCode="@">
                  <c:v>2018-09-07</c:v>
                </c:pt>
                <c:pt idx="140" c:formatCode="@">
                  <c:v>2018-09-14</c:v>
                </c:pt>
                <c:pt idx="141" c:formatCode="@">
                  <c:v>2018-09-21</c:v>
                </c:pt>
                <c:pt idx="142" c:formatCode="@">
                  <c:v>2018-09-28</c:v>
                </c:pt>
                <c:pt idx="143" c:formatCode="@">
                  <c:v>2018-10-05</c:v>
                </c:pt>
                <c:pt idx="144" c:formatCode="@">
                  <c:v>2018-10-12</c:v>
                </c:pt>
                <c:pt idx="145" c:formatCode="@">
                  <c:v>2018-10-19</c:v>
                </c:pt>
                <c:pt idx="146" c:formatCode="@">
                  <c:v>2018-10-26</c:v>
                </c:pt>
                <c:pt idx="147" c:formatCode="@">
                  <c:v>2018-11-02</c:v>
                </c:pt>
                <c:pt idx="148" c:formatCode="@">
                  <c:v>2018-11-09</c:v>
                </c:pt>
                <c:pt idx="149" c:formatCode="@">
                  <c:v>2018-11-16</c:v>
                </c:pt>
                <c:pt idx="150" c:formatCode="@">
                  <c:v>2018-11-23</c:v>
                </c:pt>
                <c:pt idx="151" c:formatCode="@">
                  <c:v>2018-11-30</c:v>
                </c:pt>
                <c:pt idx="152" c:formatCode="@">
                  <c:v>2018-12-07</c:v>
                </c:pt>
                <c:pt idx="153" c:formatCode="@">
                  <c:v>2018-12-14</c:v>
                </c:pt>
                <c:pt idx="154" c:formatCode="@">
                  <c:v>2018-12-21</c:v>
                </c:pt>
                <c:pt idx="155" c:formatCode="@">
                  <c:v>2018-12-28</c:v>
                </c:pt>
                <c:pt idx="156" c:formatCode="@">
                  <c:v>2019-01-04</c:v>
                </c:pt>
                <c:pt idx="157" c:formatCode="@">
                  <c:v>2019-01-11</c:v>
                </c:pt>
                <c:pt idx="158" c:formatCode="@">
                  <c:v>2019-01-18</c:v>
                </c:pt>
                <c:pt idx="159" c:formatCode="@">
                  <c:v>2019-01-25</c:v>
                </c:pt>
                <c:pt idx="160" c:formatCode="@">
                  <c:v>2019-02-01</c:v>
                </c:pt>
                <c:pt idx="161" c:formatCode="@">
                  <c:v>2019-02-08</c:v>
                </c:pt>
                <c:pt idx="162" c:formatCode="@">
                  <c:v>2019-02-15</c:v>
                </c:pt>
                <c:pt idx="163" c:formatCode="@">
                  <c:v>2019-02-22</c:v>
                </c:pt>
                <c:pt idx="164" c:formatCode="@">
                  <c:v>2019-03-01</c:v>
                </c:pt>
                <c:pt idx="165" c:formatCode="@">
                  <c:v>2019-03-08</c:v>
                </c:pt>
                <c:pt idx="166" c:formatCode="@">
                  <c:v>2019-03-15</c:v>
                </c:pt>
                <c:pt idx="167" c:formatCode="@">
                  <c:v>2019-03-22</c:v>
                </c:pt>
                <c:pt idx="168" c:formatCode="@">
                  <c:v>2019-03-29</c:v>
                </c:pt>
                <c:pt idx="169" c:formatCode="@">
                  <c:v>2019-04-05</c:v>
                </c:pt>
                <c:pt idx="170" c:formatCode="@">
                  <c:v>2019-04-12</c:v>
                </c:pt>
                <c:pt idx="171" c:formatCode="@">
                  <c:v>2019-04-18</c:v>
                </c:pt>
                <c:pt idx="172" c:formatCode="@">
                  <c:v>2019-04-26</c:v>
                </c:pt>
                <c:pt idx="173" c:formatCode="@">
                  <c:v>2019-05-03</c:v>
                </c:pt>
                <c:pt idx="174" c:formatCode="@">
                  <c:v>2019-05-10</c:v>
                </c:pt>
                <c:pt idx="175" c:formatCode="@">
                  <c:v>2019-05-17</c:v>
                </c:pt>
                <c:pt idx="176" c:formatCode="@">
                  <c:v>2019-05-24</c:v>
                </c:pt>
                <c:pt idx="177" c:formatCode="@">
                  <c:v>2019-05-31</c:v>
                </c:pt>
                <c:pt idx="178" c:formatCode="@">
                  <c:v>2019-06-07</c:v>
                </c:pt>
                <c:pt idx="179" c:formatCode="@">
                  <c:v>2019-06-14</c:v>
                </c:pt>
                <c:pt idx="180" c:formatCode="@">
                  <c:v>2019-06-21</c:v>
                </c:pt>
                <c:pt idx="181" c:formatCode="@">
                  <c:v>2019-06-28</c:v>
                </c:pt>
                <c:pt idx="182" c:formatCode="@">
                  <c:v>2019-07-05</c:v>
                </c:pt>
                <c:pt idx="183" c:formatCode="@">
                  <c:v>2019-07-12</c:v>
                </c:pt>
                <c:pt idx="184" c:formatCode="@">
                  <c:v>2019-07-19</c:v>
                </c:pt>
                <c:pt idx="185" c:formatCode="@">
                  <c:v>2019-07-26</c:v>
                </c:pt>
                <c:pt idx="186" c:formatCode="@">
                  <c:v>2019-08-02</c:v>
                </c:pt>
                <c:pt idx="187" c:formatCode="@">
                  <c:v>2019-08-09</c:v>
                </c:pt>
                <c:pt idx="188" c:formatCode="@">
                  <c:v>2019-08-16</c:v>
                </c:pt>
                <c:pt idx="189" c:formatCode="@">
                  <c:v>2019-08-23</c:v>
                </c:pt>
                <c:pt idx="190" c:formatCode="@">
                  <c:v>2019-08-30</c:v>
                </c:pt>
                <c:pt idx="191" c:formatCode="@">
                  <c:v>2019-09-06</c:v>
                </c:pt>
                <c:pt idx="192" c:formatCode="@">
                  <c:v>2019-09-13</c:v>
                </c:pt>
                <c:pt idx="193" c:formatCode="@">
                  <c:v>2019-09-20</c:v>
                </c:pt>
                <c:pt idx="194" c:formatCode="@">
                  <c:v>2019-09-27</c:v>
                </c:pt>
                <c:pt idx="195" c:formatCode="@">
                  <c:v>2019-10-04</c:v>
                </c:pt>
                <c:pt idx="196" c:formatCode="@">
                  <c:v>2019-10-11</c:v>
                </c:pt>
                <c:pt idx="197" c:formatCode="@">
                  <c:v>2019-10-18</c:v>
                </c:pt>
                <c:pt idx="198" c:formatCode="@">
                  <c:v>2019-10-25</c:v>
                </c:pt>
                <c:pt idx="199" c:formatCode="@">
                  <c:v>2019-11-01</c:v>
                </c:pt>
                <c:pt idx="200" c:formatCode="@">
                  <c:v>2019-11-08</c:v>
                </c:pt>
                <c:pt idx="201" c:formatCode="@">
                  <c:v>2019-11-15</c:v>
                </c:pt>
                <c:pt idx="202" c:formatCode="@">
                  <c:v>2019-11-22</c:v>
                </c:pt>
                <c:pt idx="203" c:formatCode="@">
                  <c:v>2019-11-29</c:v>
                </c:pt>
                <c:pt idx="204" c:formatCode="@">
                  <c:v>2019-12-06</c:v>
                </c:pt>
                <c:pt idx="205" c:formatCode="@">
                  <c:v>2019-12-13</c:v>
                </c:pt>
                <c:pt idx="206" c:formatCode="@">
                  <c:v>2019-12-20</c:v>
                </c:pt>
                <c:pt idx="207" c:formatCode="@">
                  <c:v>2019-12-27</c:v>
                </c:pt>
                <c:pt idx="208" c:formatCode="@">
                  <c:v>2020-01-03</c:v>
                </c:pt>
                <c:pt idx="209" c:formatCode="@">
                  <c:v>2020-01-10</c:v>
                </c:pt>
                <c:pt idx="210" c:formatCode="@">
                  <c:v>2020-01-17</c:v>
                </c:pt>
                <c:pt idx="211" c:formatCode="@">
                  <c:v>2020-01-24</c:v>
                </c:pt>
                <c:pt idx="212" c:formatCode="@">
                  <c:v>2020-01-31</c:v>
                </c:pt>
                <c:pt idx="213" c:formatCode="@">
                  <c:v>2020-02-07</c:v>
                </c:pt>
                <c:pt idx="214" c:formatCode="@">
                  <c:v>2020-02-14</c:v>
                </c:pt>
                <c:pt idx="215" c:formatCode="@">
                  <c:v>2020-02-21</c:v>
                </c:pt>
                <c:pt idx="216" c:formatCode="@">
                  <c:v>2020-02-28</c:v>
                </c:pt>
                <c:pt idx="217" c:formatCode="@">
                  <c:v>2020-03-06</c:v>
                </c:pt>
                <c:pt idx="218" c:formatCode="@">
                  <c:v>2020-03-13</c:v>
                </c:pt>
                <c:pt idx="219" c:formatCode="@">
                  <c:v>2020-03-20</c:v>
                </c:pt>
                <c:pt idx="220" c:formatCode="@">
                  <c:v>2020-03-27</c:v>
                </c:pt>
                <c:pt idx="221" c:formatCode="@">
                  <c:v>2020-04-03</c:v>
                </c:pt>
                <c:pt idx="222" c:formatCode="@">
                  <c:v>2020-04-09</c:v>
                </c:pt>
                <c:pt idx="223" c:formatCode="@">
                  <c:v>2020-04-17</c:v>
                </c:pt>
                <c:pt idx="224" c:formatCode="@">
                  <c:v>2020-04-24</c:v>
                </c:pt>
                <c:pt idx="225" c:formatCode="@">
                  <c:v>2020-05-01</c:v>
                </c:pt>
                <c:pt idx="226" c:formatCode="@">
                  <c:v>2020-05-08</c:v>
                </c:pt>
                <c:pt idx="227" c:formatCode="@">
                  <c:v>2020-05-15</c:v>
                </c:pt>
                <c:pt idx="228" c:formatCode="@">
                  <c:v>2020-05-22</c:v>
                </c:pt>
                <c:pt idx="229" c:formatCode="@">
                  <c:v>2020-05-29</c:v>
                </c:pt>
                <c:pt idx="230" c:formatCode="@">
                  <c:v>2020-06-05</c:v>
                </c:pt>
                <c:pt idx="231" c:formatCode="@">
                  <c:v>2020-06-12</c:v>
                </c:pt>
                <c:pt idx="232" c:formatCode="@">
                  <c:v>2020-06-19</c:v>
                </c:pt>
                <c:pt idx="233" c:formatCode="@">
                  <c:v>2020-06-26</c:v>
                </c:pt>
                <c:pt idx="234" c:formatCode="@">
                  <c:v>2020-07-02</c:v>
                </c:pt>
                <c:pt idx="235" c:formatCode="@">
                  <c:v>2020-07-10</c:v>
                </c:pt>
                <c:pt idx="236" c:formatCode="@">
                  <c:v>2020-07-17</c:v>
                </c:pt>
                <c:pt idx="237" c:formatCode="@">
                  <c:v>2020-07-24</c:v>
                </c:pt>
                <c:pt idx="238" c:formatCode="@">
                  <c:v>2020-07-31</c:v>
                </c:pt>
                <c:pt idx="239" c:formatCode="@">
                  <c:v>2020-08-07</c:v>
                </c:pt>
                <c:pt idx="240" c:formatCode="@">
                  <c:v>2020-08-14</c:v>
                </c:pt>
                <c:pt idx="241" c:formatCode="@">
                  <c:v>2020-08-21</c:v>
                </c:pt>
                <c:pt idx="242" c:formatCode="@">
                  <c:v>2020-08-28</c:v>
                </c:pt>
                <c:pt idx="243" c:formatCode="@">
                  <c:v>2020-09-04</c:v>
                </c:pt>
                <c:pt idx="244" c:formatCode="@">
                  <c:v>2020-09-11</c:v>
                </c:pt>
                <c:pt idx="245" c:formatCode="@">
                  <c:v>2020-09-18</c:v>
                </c:pt>
                <c:pt idx="246" c:formatCode="@">
                  <c:v>2020-09-25</c:v>
                </c:pt>
                <c:pt idx="247" c:formatCode="@">
                  <c:v>2020-10-02</c:v>
                </c:pt>
                <c:pt idx="248" c:formatCode="@">
                  <c:v>2020-10-09</c:v>
                </c:pt>
                <c:pt idx="249" c:formatCode="@">
                  <c:v>2020-10-16</c:v>
                </c:pt>
                <c:pt idx="250" c:formatCode="@">
                  <c:v>2020-10-23</c:v>
                </c:pt>
                <c:pt idx="251" c:formatCode="@">
                  <c:v>2020-10-30</c:v>
                </c:pt>
                <c:pt idx="252" c:formatCode="@">
                  <c:v>2020-11-06</c:v>
                </c:pt>
                <c:pt idx="253" c:formatCode="@">
                  <c:v>2020-11-13</c:v>
                </c:pt>
                <c:pt idx="254" c:formatCode="@">
                  <c:v>2020-11-20</c:v>
                </c:pt>
                <c:pt idx="255" c:formatCode="@">
                  <c:v>2020-11-27</c:v>
                </c:pt>
                <c:pt idx="256" c:formatCode="@">
                  <c:v>2020-12-04</c:v>
                </c:pt>
                <c:pt idx="257" c:formatCode="@">
                  <c:v>2020-12-11</c:v>
                </c:pt>
                <c:pt idx="258" c:formatCode="@">
                  <c:v>2020-12-18</c:v>
                </c:pt>
                <c:pt idx="259" c:formatCode="@">
                  <c:v>2020-12-24</c:v>
                </c:pt>
                <c:pt idx="260" c:formatCode="@">
                  <c:v>2020-12-30</c:v>
                </c:pt>
              </c:strCache>
            </c:strRef>
          </c:cat>
          <c:val>
            <c:numRef>
              <c:f>[0493_Y2CO_CS2_O_G1.xlsx]COP_beta_weekly!$C$2:$C$262</c:f>
              <c:numCache>
                <c:formatCode>General</c:formatCode>
                <c:ptCount val="261"/>
                <c:pt idx="0">
                  <c:v>1.41177548863904</c:v>
                </c:pt>
                <c:pt idx="1">
                  <c:v>1.44636769656532</c:v>
                </c:pt>
                <c:pt idx="2">
                  <c:v>1.44576135463578</c:v>
                </c:pt>
                <c:pt idx="3">
                  <c:v>1.45187931694401</c:v>
                </c:pt>
                <c:pt idx="4">
                  <c:v>1.54910583653964</c:v>
                </c:pt>
                <c:pt idx="5">
                  <c:v>1.54975531022403</c:v>
                </c:pt>
                <c:pt idx="6">
                  <c:v>1.51909387655456</c:v>
                </c:pt>
                <c:pt idx="7">
                  <c:v>1.52248721425455</c:v>
                </c:pt>
                <c:pt idx="8">
                  <c:v>1.64425747635834</c:v>
                </c:pt>
                <c:pt idx="9">
                  <c:v>1.65779941384859</c:v>
                </c:pt>
                <c:pt idx="10">
                  <c:v>1.67448925083979</c:v>
                </c:pt>
                <c:pt idx="11">
                  <c:v>1.69466261385929</c:v>
                </c:pt>
                <c:pt idx="12">
                  <c:v>1.68032862063831</c:v>
                </c:pt>
                <c:pt idx="13">
                  <c:v>1.70258027189001</c:v>
                </c:pt>
                <c:pt idx="14">
                  <c:v>1.70793871967369</c:v>
                </c:pt>
                <c:pt idx="15">
                  <c:v>1.71742467038072</c:v>
                </c:pt>
                <c:pt idx="16">
                  <c:v>1.70219173829798</c:v>
                </c:pt>
                <c:pt idx="17">
                  <c:v>1.71682901606066</c:v>
                </c:pt>
                <c:pt idx="18">
                  <c:v>1.71376152708457</c:v>
                </c:pt>
                <c:pt idx="19">
                  <c:v>1.71527263420751</c:v>
                </c:pt>
                <c:pt idx="20">
                  <c:v>1.70417088216912</c:v>
                </c:pt>
                <c:pt idx="21">
                  <c:v>1.70630448133035</c:v>
                </c:pt>
                <c:pt idx="22">
                  <c:v>1.71487576661066</c:v>
                </c:pt>
                <c:pt idx="23">
                  <c:v>1.70518893909505</c:v>
                </c:pt>
                <c:pt idx="24">
                  <c:v>1.70057795521093</c:v>
                </c:pt>
                <c:pt idx="25">
                  <c:v>1.66918688032097</c:v>
                </c:pt>
                <c:pt idx="26">
                  <c:v>1.65579130651276</c:v>
                </c:pt>
                <c:pt idx="27">
                  <c:v>1.6538276499423</c:v>
                </c:pt>
                <c:pt idx="28">
                  <c:v>1.64780482164139</c:v>
                </c:pt>
                <c:pt idx="29">
                  <c:v>1.63997124528668</c:v>
                </c:pt>
                <c:pt idx="30">
                  <c:v>1.63903469525727</c:v>
                </c:pt>
                <c:pt idx="31">
                  <c:v>1.64503205179162</c:v>
                </c:pt>
                <c:pt idx="32">
                  <c:v>1.65485916096035</c:v>
                </c:pt>
                <c:pt idx="33">
                  <c:v>1.6552594859625</c:v>
                </c:pt>
                <c:pt idx="34">
                  <c:v>1.65162788568098</c:v>
                </c:pt>
                <c:pt idx="35">
                  <c:v>1.59903682265401</c:v>
                </c:pt>
                <c:pt idx="36">
                  <c:v>1.58775486681027</c:v>
                </c:pt>
                <c:pt idx="37">
                  <c:v>1.58340607665554</c:v>
                </c:pt>
                <c:pt idx="38">
                  <c:v>1.57881103611086</c:v>
                </c:pt>
                <c:pt idx="39">
                  <c:v>1.57579125939483</c:v>
                </c:pt>
                <c:pt idx="40">
                  <c:v>1.58204629594829</c:v>
                </c:pt>
                <c:pt idx="41">
                  <c:v>1.61877411883667</c:v>
                </c:pt>
                <c:pt idx="42">
                  <c:v>1.60406850571505</c:v>
                </c:pt>
                <c:pt idx="43">
                  <c:v>1.61399128124573</c:v>
                </c:pt>
                <c:pt idx="44">
                  <c:v>1.58317338227785</c:v>
                </c:pt>
                <c:pt idx="45">
                  <c:v>1.579992537241</c:v>
                </c:pt>
                <c:pt idx="46">
                  <c:v>1.58465918187608</c:v>
                </c:pt>
                <c:pt idx="47">
                  <c:v>1.5617589411473</c:v>
                </c:pt>
                <c:pt idx="48">
                  <c:v>1.54638139196898</c:v>
                </c:pt>
                <c:pt idx="49">
                  <c:v>1.46037653833185</c:v>
                </c:pt>
                <c:pt idx="50">
                  <c:v>1.46582625814452</c:v>
                </c:pt>
                <c:pt idx="51">
                  <c:v>1.47246210991738</c:v>
                </c:pt>
                <c:pt idx="52">
                  <c:v>1.45711266667129</c:v>
                </c:pt>
                <c:pt idx="53">
                  <c:v>1.45378525099765</c:v>
                </c:pt>
                <c:pt idx="54">
                  <c:v>1.45154160065783</c:v>
                </c:pt>
                <c:pt idx="55">
                  <c:v>1.45604136378193</c:v>
                </c:pt>
                <c:pt idx="56">
                  <c:v>1.42827501074061</c:v>
                </c:pt>
                <c:pt idx="57">
                  <c:v>1.41369140043587</c:v>
                </c:pt>
                <c:pt idx="58">
                  <c:v>1.389378105746</c:v>
                </c:pt>
                <c:pt idx="59">
                  <c:v>1.38333386493272</c:v>
                </c:pt>
                <c:pt idx="60">
                  <c:v>1.37844205228052</c:v>
                </c:pt>
                <c:pt idx="61">
                  <c:v>1.38426744479245</c:v>
                </c:pt>
                <c:pt idx="62">
                  <c:v>1.38257201304271</c:v>
                </c:pt>
                <c:pt idx="63">
                  <c:v>1.4041924434931</c:v>
                </c:pt>
                <c:pt idx="64">
                  <c:v>1.43031567324865</c:v>
                </c:pt>
                <c:pt idx="65">
                  <c:v>1.41390382554182</c:v>
                </c:pt>
                <c:pt idx="66">
                  <c:v>1.42645240834855</c:v>
                </c:pt>
                <c:pt idx="67">
                  <c:v>1.43342866170008</c:v>
                </c:pt>
                <c:pt idx="68">
                  <c:v>1.4282333092801</c:v>
                </c:pt>
                <c:pt idx="69">
                  <c:v>1.42395622761342</c:v>
                </c:pt>
                <c:pt idx="70">
                  <c:v>1.42231981739627</c:v>
                </c:pt>
                <c:pt idx="71">
                  <c:v>1.41892410852774</c:v>
                </c:pt>
                <c:pt idx="72">
                  <c:v>1.39052552440255</c:v>
                </c:pt>
                <c:pt idx="73">
                  <c:v>1.3825486366616</c:v>
                </c:pt>
                <c:pt idx="74">
                  <c:v>1.37964206013627</c:v>
                </c:pt>
                <c:pt idx="75">
                  <c:v>1.38325188237966</c:v>
                </c:pt>
                <c:pt idx="76">
                  <c:v>1.38384219599568</c:v>
                </c:pt>
                <c:pt idx="77">
                  <c:v>1.38270379123806</c:v>
                </c:pt>
                <c:pt idx="78">
                  <c:v>1.38229811909386</c:v>
                </c:pt>
                <c:pt idx="79">
                  <c:v>1.42762390865225</c:v>
                </c:pt>
                <c:pt idx="80">
                  <c:v>1.39078428736878</c:v>
                </c:pt>
                <c:pt idx="81">
                  <c:v>1.40261845920448</c:v>
                </c:pt>
                <c:pt idx="82">
                  <c:v>1.39736664145686</c:v>
                </c:pt>
                <c:pt idx="83">
                  <c:v>1.39277428312281</c:v>
                </c:pt>
                <c:pt idx="84">
                  <c:v>1.38766275839095</c:v>
                </c:pt>
                <c:pt idx="85">
                  <c:v>1.38247673413368</c:v>
                </c:pt>
                <c:pt idx="86">
                  <c:v>1.4670621503588</c:v>
                </c:pt>
                <c:pt idx="87">
                  <c:v>1.47976008208096</c:v>
                </c:pt>
                <c:pt idx="88">
                  <c:v>1.49747316175728</c:v>
                </c:pt>
                <c:pt idx="89">
                  <c:v>1.49200205712569</c:v>
                </c:pt>
                <c:pt idx="90">
                  <c:v>1.47062858983965</c:v>
                </c:pt>
                <c:pt idx="91">
                  <c:v>1.3889880556304</c:v>
                </c:pt>
                <c:pt idx="92">
                  <c:v>1.39178691897091</c:v>
                </c:pt>
                <c:pt idx="93">
                  <c:v>1.42439589622801</c:v>
                </c:pt>
                <c:pt idx="94">
                  <c:v>1.42431623315941</c:v>
                </c:pt>
                <c:pt idx="95">
                  <c:v>1.413698522645</c:v>
                </c:pt>
                <c:pt idx="96">
                  <c:v>1.38083174896653</c:v>
                </c:pt>
                <c:pt idx="97">
                  <c:v>1.42325099807159</c:v>
                </c:pt>
                <c:pt idx="98">
                  <c:v>1.42282453303659</c:v>
                </c:pt>
                <c:pt idx="99">
                  <c:v>1.42324469430816</c:v>
                </c:pt>
                <c:pt idx="100">
                  <c:v>1.41424620166408</c:v>
                </c:pt>
                <c:pt idx="101">
                  <c:v>1.40159362077181</c:v>
                </c:pt>
                <c:pt idx="102">
                  <c:v>1.37375016208709</c:v>
                </c:pt>
                <c:pt idx="103">
                  <c:v>1.35951687656701</c:v>
                </c:pt>
                <c:pt idx="104">
                  <c:v>1.39942889643824</c:v>
                </c:pt>
                <c:pt idx="105">
                  <c:v>1.32180522886705</c:v>
                </c:pt>
                <c:pt idx="106">
                  <c:v>1.36154889115197</c:v>
                </c:pt>
                <c:pt idx="107">
                  <c:v>1.32356374569956</c:v>
                </c:pt>
                <c:pt idx="108">
                  <c:v>1.03336758222611</c:v>
                </c:pt>
                <c:pt idx="109">
                  <c:v>1.1751572308557</c:v>
                </c:pt>
                <c:pt idx="110">
                  <c:v>1.21939053897287</c:v>
                </c:pt>
                <c:pt idx="111">
                  <c:v>1.21186914858268</c:v>
                </c:pt>
                <c:pt idx="112">
                  <c:v>1.03235114410057</c:v>
                </c:pt>
                <c:pt idx="113">
                  <c:v>1.01263121788823</c:v>
                </c:pt>
                <c:pt idx="114">
                  <c:v>0.979915009650204</c:v>
                </c:pt>
                <c:pt idx="115">
                  <c:v>0.66967474899341</c:v>
                </c:pt>
                <c:pt idx="116">
                  <c:v>0.691622871432425</c:v>
                </c:pt>
                <c:pt idx="117">
                  <c:v>0.713045369452565</c:v>
                </c:pt>
                <c:pt idx="118">
                  <c:v>0.743146177060429</c:v>
                </c:pt>
                <c:pt idx="119">
                  <c:v>0.733944217884829</c:v>
                </c:pt>
                <c:pt idx="120">
                  <c:v>0.742386291224235</c:v>
                </c:pt>
                <c:pt idx="121">
                  <c:v>0.707527540231545</c:v>
                </c:pt>
                <c:pt idx="122">
                  <c:v>0.729058876637209</c:v>
                </c:pt>
                <c:pt idx="123">
                  <c:v>0.728348547080656</c:v>
                </c:pt>
                <c:pt idx="124">
                  <c:v>0.730022204421998</c:v>
                </c:pt>
                <c:pt idx="125">
                  <c:v>0.732495563564916</c:v>
                </c:pt>
                <c:pt idx="126">
                  <c:v>0.734206773261078</c:v>
                </c:pt>
                <c:pt idx="127">
                  <c:v>0.740210126041071</c:v>
                </c:pt>
                <c:pt idx="128">
                  <c:v>0.708572548798979</c:v>
                </c:pt>
                <c:pt idx="129">
                  <c:v>0.70896023722776</c:v>
                </c:pt>
                <c:pt idx="130">
                  <c:v>0.719597590079236</c:v>
                </c:pt>
                <c:pt idx="131">
                  <c:v>0.729498605691848</c:v>
                </c:pt>
                <c:pt idx="132">
                  <c:v>0.741391619853188</c:v>
                </c:pt>
                <c:pt idx="133">
                  <c:v>0.742737362843697</c:v>
                </c:pt>
                <c:pt idx="134">
                  <c:v>0.741119651664286</c:v>
                </c:pt>
                <c:pt idx="135">
                  <c:v>0.740830276767462</c:v>
                </c:pt>
                <c:pt idx="136">
                  <c:v>0.740423074578476</c:v>
                </c:pt>
                <c:pt idx="137">
                  <c:v>0.738772352991967</c:v>
                </c:pt>
                <c:pt idx="138">
                  <c:v>0.742959380991704</c:v>
                </c:pt>
                <c:pt idx="139">
                  <c:v>0.822303389027614</c:v>
                </c:pt>
                <c:pt idx="140">
                  <c:v>0.841884870489807</c:v>
                </c:pt>
                <c:pt idx="141">
                  <c:v>0.853268214718838</c:v>
                </c:pt>
                <c:pt idx="142">
                  <c:v>0.851930184557541</c:v>
                </c:pt>
                <c:pt idx="143">
                  <c:v>0.850150553153773</c:v>
                </c:pt>
                <c:pt idx="144">
                  <c:v>0.868519189775995</c:v>
                </c:pt>
                <c:pt idx="145">
                  <c:v>0.871521475179735</c:v>
                </c:pt>
                <c:pt idx="146">
                  <c:v>0.941247474165615</c:v>
                </c:pt>
                <c:pt idx="147">
                  <c:v>0.883905270375759</c:v>
                </c:pt>
                <c:pt idx="148">
                  <c:v>0.868443096413701</c:v>
                </c:pt>
                <c:pt idx="149">
                  <c:v>0.864915497757396</c:v>
                </c:pt>
                <c:pt idx="150">
                  <c:v>0.869197576004229</c:v>
                </c:pt>
                <c:pt idx="151">
                  <c:v>0.880975365086627</c:v>
                </c:pt>
                <c:pt idx="152">
                  <c:v>0.801350206076195</c:v>
                </c:pt>
                <c:pt idx="153">
                  <c:v>0.808724011680403</c:v>
                </c:pt>
                <c:pt idx="154">
                  <c:v>0.846521600089462</c:v>
                </c:pt>
                <c:pt idx="155">
                  <c:v>0.845022588650402</c:v>
                </c:pt>
                <c:pt idx="156">
                  <c:v>0.854552784833219</c:v>
                </c:pt>
                <c:pt idx="157">
                  <c:v>0.865571099666289</c:v>
                </c:pt>
                <c:pt idx="158">
                  <c:v>0.862514767602275</c:v>
                </c:pt>
                <c:pt idx="159">
                  <c:v>0.872683742558596</c:v>
                </c:pt>
                <c:pt idx="160">
                  <c:v>0.876130225708295</c:v>
                </c:pt>
                <c:pt idx="161">
                  <c:v>0.87910331278525</c:v>
                </c:pt>
                <c:pt idx="162">
                  <c:v>0.924515991394985</c:v>
                </c:pt>
                <c:pt idx="163">
                  <c:v>0.925908999448159</c:v>
                </c:pt>
                <c:pt idx="164">
                  <c:v>0.92377736500364</c:v>
                </c:pt>
                <c:pt idx="165">
                  <c:v>0.937610373030454</c:v>
                </c:pt>
                <c:pt idx="166">
                  <c:v>0.939661574523334</c:v>
                </c:pt>
                <c:pt idx="167">
                  <c:v>0.934192413513181</c:v>
                </c:pt>
                <c:pt idx="168">
                  <c:v>0.913984873909601</c:v>
                </c:pt>
                <c:pt idx="169">
                  <c:v>0.899302020631305</c:v>
                </c:pt>
                <c:pt idx="170">
                  <c:v>0.896652965559284</c:v>
                </c:pt>
                <c:pt idx="171">
                  <c:v>0.903059238716393</c:v>
                </c:pt>
                <c:pt idx="172">
                  <c:v>0.892255393489761</c:v>
                </c:pt>
                <c:pt idx="173">
                  <c:v>0.895811275090501</c:v>
                </c:pt>
                <c:pt idx="174">
                  <c:v>0.884489770500898</c:v>
                </c:pt>
                <c:pt idx="175">
                  <c:v>0.884362699837403</c:v>
                </c:pt>
                <c:pt idx="176">
                  <c:v>0.912662754705574</c:v>
                </c:pt>
                <c:pt idx="177">
                  <c:v>0.915506792468589</c:v>
                </c:pt>
                <c:pt idx="178">
                  <c:v>0.874228357526701</c:v>
                </c:pt>
                <c:pt idx="179">
                  <c:v>0.87461508154072</c:v>
                </c:pt>
                <c:pt idx="180">
                  <c:v>0.877088867217078</c:v>
                </c:pt>
                <c:pt idx="181">
                  <c:v>0.872670827635498</c:v>
                </c:pt>
                <c:pt idx="182">
                  <c:v>0.86033203323817</c:v>
                </c:pt>
                <c:pt idx="183">
                  <c:v>0.864307245252765</c:v>
                </c:pt>
                <c:pt idx="184">
                  <c:v>0.869275965825894</c:v>
                </c:pt>
                <c:pt idx="185">
                  <c:v>0.857883261316126</c:v>
                </c:pt>
                <c:pt idx="186">
                  <c:v>0.868114466980992</c:v>
                </c:pt>
                <c:pt idx="187">
                  <c:v>0.87205130334492</c:v>
                </c:pt>
                <c:pt idx="188">
                  <c:v>0.876747361029713</c:v>
                </c:pt>
                <c:pt idx="189">
                  <c:v>0.879464844131656</c:v>
                </c:pt>
                <c:pt idx="190">
                  <c:v>0.884398349855233</c:v>
                </c:pt>
                <c:pt idx="191">
                  <c:v>0.890004097514401</c:v>
                </c:pt>
                <c:pt idx="192">
                  <c:v>0.890539101507827</c:v>
                </c:pt>
                <c:pt idx="193">
                  <c:v>0.881667764899947</c:v>
                </c:pt>
                <c:pt idx="194">
                  <c:v>0.890885209545848</c:v>
                </c:pt>
                <c:pt idx="195">
                  <c:v>0.907044541567047</c:v>
                </c:pt>
                <c:pt idx="196">
                  <c:v>0.911994257351423</c:v>
                </c:pt>
                <c:pt idx="197">
                  <c:v>0.907059283712189</c:v>
                </c:pt>
                <c:pt idx="198">
                  <c:v>0.914526266240631</c:v>
                </c:pt>
                <c:pt idx="199">
                  <c:v>0.914008936048774</c:v>
                </c:pt>
                <c:pt idx="200">
                  <c:v>0.918239645938032</c:v>
                </c:pt>
                <c:pt idx="201">
                  <c:v>0.910822387470055</c:v>
                </c:pt>
                <c:pt idx="202">
                  <c:v>0.907705743330968</c:v>
                </c:pt>
                <c:pt idx="203">
                  <c:v>0.902953640339301</c:v>
                </c:pt>
                <c:pt idx="204">
                  <c:v>0.903089824970037</c:v>
                </c:pt>
                <c:pt idx="205">
                  <c:v>0.903219703530171</c:v>
                </c:pt>
                <c:pt idx="206">
                  <c:v>0.902002743863269</c:v>
                </c:pt>
                <c:pt idx="207">
                  <c:v>0.90217312314272</c:v>
                </c:pt>
                <c:pt idx="208">
                  <c:v>0.89476829732046</c:v>
                </c:pt>
                <c:pt idx="209">
                  <c:v>0.879503011377206</c:v>
                </c:pt>
                <c:pt idx="210">
                  <c:v>0.872327825916445</c:v>
                </c:pt>
                <c:pt idx="211">
                  <c:v>0.884073796798619</c:v>
                </c:pt>
                <c:pt idx="212">
                  <c:v>0.891610232321921</c:v>
                </c:pt>
                <c:pt idx="213">
                  <c:v>0.792793960894421</c:v>
                </c:pt>
                <c:pt idx="214">
                  <c:v>0.77785757260258</c:v>
                </c:pt>
                <c:pt idx="215">
                  <c:v>0.771915093492406</c:v>
                </c:pt>
                <c:pt idx="216">
                  <c:v>0.936375937214957</c:v>
                </c:pt>
                <c:pt idx="217">
                  <c:v>0.938384050698795</c:v>
                </c:pt>
                <c:pt idx="218">
                  <c:v>1.26971104905998</c:v>
                </c:pt>
                <c:pt idx="219">
                  <c:v>1.27369013264655</c:v>
                </c:pt>
                <c:pt idx="220">
                  <c:v>1.23046209877598</c:v>
                </c:pt>
                <c:pt idx="221">
                  <c:v>1.19805040007103</c:v>
                </c:pt>
                <c:pt idx="222">
                  <c:v>1.08402278901735</c:v>
                </c:pt>
                <c:pt idx="223">
                  <c:v>1.07996685169519</c:v>
                </c:pt>
                <c:pt idx="224">
                  <c:v>1.07413520959558</c:v>
                </c:pt>
                <c:pt idx="225">
                  <c:v>1.07284816107276</c:v>
                </c:pt>
                <c:pt idx="226">
                  <c:v>1.09370486151073</c:v>
                </c:pt>
                <c:pt idx="227">
                  <c:v>1.09942194187594</c:v>
                </c:pt>
                <c:pt idx="228">
                  <c:v>1.10852958603218</c:v>
                </c:pt>
                <c:pt idx="229">
                  <c:v>1.0923758546884</c:v>
                </c:pt>
                <c:pt idx="230">
                  <c:v>1.13658698358989</c:v>
                </c:pt>
                <c:pt idx="231">
                  <c:v>1.15449813982754</c:v>
                </c:pt>
                <c:pt idx="232">
                  <c:v>1.15641068868542</c:v>
                </c:pt>
                <c:pt idx="233">
                  <c:v>1.1730157322072</c:v>
                </c:pt>
                <c:pt idx="234">
                  <c:v>1.17215340152492</c:v>
                </c:pt>
                <c:pt idx="235">
                  <c:v>1.16042905451124</c:v>
                </c:pt>
                <c:pt idx="236">
                  <c:v>1.16092584235128</c:v>
                </c:pt>
                <c:pt idx="237">
                  <c:v>1.15959851255205</c:v>
                </c:pt>
                <c:pt idx="238">
                  <c:v>1.14806366248817</c:v>
                </c:pt>
                <c:pt idx="239">
                  <c:v>1.14926312883273</c:v>
                </c:pt>
                <c:pt idx="240">
                  <c:v>1.15280789363503</c:v>
                </c:pt>
                <c:pt idx="241">
                  <c:v>1.14764161384379</c:v>
                </c:pt>
                <c:pt idx="242">
                  <c:v>1.14054296239489</c:v>
                </c:pt>
                <c:pt idx="243">
                  <c:v>1.14484674776817</c:v>
                </c:pt>
                <c:pt idx="244">
                  <c:v>1.15098438610453</c:v>
                </c:pt>
                <c:pt idx="245">
                  <c:v>1.14229540989251</c:v>
                </c:pt>
                <c:pt idx="246">
                  <c:v>1.14711020813114</c:v>
                </c:pt>
                <c:pt idx="247">
                  <c:v>1.14706178933805</c:v>
                </c:pt>
                <c:pt idx="248">
                  <c:v>1.15563087211327</c:v>
                </c:pt>
                <c:pt idx="249">
                  <c:v>1.15549911127715</c:v>
                </c:pt>
                <c:pt idx="250">
                  <c:v>1.15646501310493</c:v>
                </c:pt>
                <c:pt idx="251">
                  <c:v>1.18518305900613</c:v>
                </c:pt>
                <c:pt idx="252">
                  <c:v>1.15638082182408</c:v>
                </c:pt>
                <c:pt idx="253">
                  <c:v>1.18899057079915</c:v>
                </c:pt>
                <c:pt idx="254">
                  <c:v>1.18241128954157</c:v>
                </c:pt>
                <c:pt idx="255">
                  <c:v>1.19732853261684</c:v>
                </c:pt>
                <c:pt idx="256">
                  <c:v>1.22376039364349</c:v>
                </c:pt>
                <c:pt idx="257">
                  <c:v>1.22387918635495</c:v>
                </c:pt>
                <c:pt idx="258">
                  <c:v>1.23153168639271</c:v>
                </c:pt>
                <c:pt idx="259">
                  <c:v>1.23241800374515</c:v>
                </c:pt>
                <c:pt idx="260">
                  <c:v>1.23050288594401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[0493_Y2CO_CS2_O_G1.xlsx]COP_beta_weekly!$D$1</c:f>
              <c:strCache>
                <c:ptCount val="1"/>
                <c:pt idx="0">
                  <c:v>beta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[0493_Y2CO_CS2_O_G1.xlsx]COP_beta_weekly!$B$2:$B$262</c:f>
              <c:strCache>
                <c:ptCount val="261"/>
                <c:pt idx="0" c:formatCode="@">
                  <c:v>2016-01-08</c:v>
                </c:pt>
                <c:pt idx="1" c:formatCode="@">
                  <c:v>2016-01-15</c:v>
                </c:pt>
                <c:pt idx="2" c:formatCode="@">
                  <c:v>2016-01-22</c:v>
                </c:pt>
                <c:pt idx="3" c:formatCode="@">
                  <c:v>2016-01-29</c:v>
                </c:pt>
                <c:pt idx="4" c:formatCode="@">
                  <c:v>2016-02-05</c:v>
                </c:pt>
                <c:pt idx="5" c:formatCode="@">
                  <c:v>2016-02-12</c:v>
                </c:pt>
                <c:pt idx="6" c:formatCode="@">
                  <c:v>2016-02-19</c:v>
                </c:pt>
                <c:pt idx="7" c:formatCode="@">
                  <c:v>2016-02-26</c:v>
                </c:pt>
                <c:pt idx="8" c:formatCode="@">
                  <c:v>2016-03-04</c:v>
                </c:pt>
                <c:pt idx="9" c:formatCode="@">
                  <c:v>2016-03-11</c:v>
                </c:pt>
                <c:pt idx="10" c:formatCode="@">
                  <c:v>2016-03-18</c:v>
                </c:pt>
                <c:pt idx="11" c:formatCode="@">
                  <c:v>2016-03-24</c:v>
                </c:pt>
                <c:pt idx="12" c:formatCode="@">
                  <c:v>2016-04-01</c:v>
                </c:pt>
                <c:pt idx="13" c:formatCode="@">
                  <c:v>2016-04-08</c:v>
                </c:pt>
                <c:pt idx="14" c:formatCode="@">
                  <c:v>2016-04-15</c:v>
                </c:pt>
                <c:pt idx="15" c:formatCode="@">
                  <c:v>2016-04-22</c:v>
                </c:pt>
                <c:pt idx="16" c:formatCode="@">
                  <c:v>2016-04-29</c:v>
                </c:pt>
                <c:pt idx="17" c:formatCode="@">
                  <c:v>2016-05-06</c:v>
                </c:pt>
                <c:pt idx="18" c:formatCode="@">
                  <c:v>2016-05-13</c:v>
                </c:pt>
                <c:pt idx="19" c:formatCode="@">
                  <c:v>2016-05-20</c:v>
                </c:pt>
                <c:pt idx="20" c:formatCode="@">
                  <c:v>2016-05-27</c:v>
                </c:pt>
                <c:pt idx="21" c:formatCode="@">
                  <c:v>2016-06-03</c:v>
                </c:pt>
                <c:pt idx="22" c:formatCode="@">
                  <c:v>2016-06-10</c:v>
                </c:pt>
                <c:pt idx="23" c:formatCode="@">
                  <c:v>2016-06-17</c:v>
                </c:pt>
                <c:pt idx="24" c:formatCode="@">
                  <c:v>2016-06-24</c:v>
                </c:pt>
                <c:pt idx="25" c:formatCode="@">
                  <c:v>2016-07-01</c:v>
                </c:pt>
                <c:pt idx="26" c:formatCode="@">
                  <c:v>2016-07-08</c:v>
                </c:pt>
                <c:pt idx="27" c:formatCode="@">
                  <c:v>2016-07-15</c:v>
                </c:pt>
                <c:pt idx="28" c:formatCode="@">
                  <c:v>2016-07-22</c:v>
                </c:pt>
                <c:pt idx="29" c:formatCode="@">
                  <c:v>2016-07-29</c:v>
                </c:pt>
                <c:pt idx="30" c:formatCode="@">
                  <c:v>2016-08-05</c:v>
                </c:pt>
                <c:pt idx="31" c:formatCode="@">
                  <c:v>2016-08-12</c:v>
                </c:pt>
                <c:pt idx="32" c:formatCode="@">
                  <c:v>2016-08-19</c:v>
                </c:pt>
                <c:pt idx="33" c:formatCode="@">
                  <c:v>2016-08-26</c:v>
                </c:pt>
                <c:pt idx="34" c:formatCode="@">
                  <c:v>2016-09-02</c:v>
                </c:pt>
                <c:pt idx="35" c:formatCode="@">
                  <c:v>2016-09-09</c:v>
                </c:pt>
                <c:pt idx="36" c:formatCode="@">
                  <c:v>2016-09-16</c:v>
                </c:pt>
                <c:pt idx="37" c:formatCode="@">
                  <c:v>2016-09-23</c:v>
                </c:pt>
                <c:pt idx="38" c:formatCode="@">
                  <c:v>2016-09-30</c:v>
                </c:pt>
                <c:pt idx="39" c:formatCode="@">
                  <c:v>2016-10-07</c:v>
                </c:pt>
                <c:pt idx="40" c:formatCode="@">
                  <c:v>2016-10-14</c:v>
                </c:pt>
                <c:pt idx="41" c:formatCode="@">
                  <c:v>2016-10-21</c:v>
                </c:pt>
                <c:pt idx="42" c:formatCode="@">
                  <c:v>2016-10-28</c:v>
                </c:pt>
                <c:pt idx="43" c:formatCode="@">
                  <c:v>2016-11-04</c:v>
                </c:pt>
                <c:pt idx="44" c:formatCode="@">
                  <c:v>2016-11-11</c:v>
                </c:pt>
                <c:pt idx="45" c:formatCode="@">
                  <c:v>2016-11-18</c:v>
                </c:pt>
                <c:pt idx="46" c:formatCode="@">
                  <c:v>2016-11-25</c:v>
                </c:pt>
                <c:pt idx="47" c:formatCode="@">
                  <c:v>2016-12-02</c:v>
                </c:pt>
                <c:pt idx="48" c:formatCode="@">
                  <c:v>2016-12-09</c:v>
                </c:pt>
                <c:pt idx="49" c:formatCode="@">
                  <c:v>2016-12-16</c:v>
                </c:pt>
                <c:pt idx="50" c:formatCode="@">
                  <c:v>2016-12-23</c:v>
                </c:pt>
                <c:pt idx="51" c:formatCode="@">
                  <c:v>2016-12-30</c:v>
                </c:pt>
                <c:pt idx="52" c:formatCode="@">
                  <c:v>2017-01-06</c:v>
                </c:pt>
                <c:pt idx="53" c:formatCode="@">
                  <c:v>2017-01-13</c:v>
                </c:pt>
                <c:pt idx="54" c:formatCode="@">
                  <c:v>2017-01-20</c:v>
                </c:pt>
                <c:pt idx="55" c:formatCode="@">
                  <c:v>2017-01-27</c:v>
                </c:pt>
                <c:pt idx="56" c:formatCode="@">
                  <c:v>2017-02-03</c:v>
                </c:pt>
                <c:pt idx="57" c:formatCode="@">
                  <c:v>2017-02-10</c:v>
                </c:pt>
                <c:pt idx="58" c:formatCode="@">
                  <c:v>2017-02-17</c:v>
                </c:pt>
                <c:pt idx="59" c:formatCode="@">
                  <c:v>2017-02-24</c:v>
                </c:pt>
                <c:pt idx="60" c:formatCode="@">
                  <c:v>2017-03-03</c:v>
                </c:pt>
                <c:pt idx="61" c:formatCode="@">
                  <c:v>2017-03-10</c:v>
                </c:pt>
                <c:pt idx="62" c:formatCode="@">
                  <c:v>2017-03-17</c:v>
                </c:pt>
                <c:pt idx="63" c:formatCode="@">
                  <c:v>2017-03-24</c:v>
                </c:pt>
                <c:pt idx="64" c:formatCode="@">
                  <c:v>2017-03-31</c:v>
                </c:pt>
                <c:pt idx="65" c:formatCode="@">
                  <c:v>2017-04-07</c:v>
                </c:pt>
                <c:pt idx="66" c:formatCode="@">
                  <c:v>2017-04-13</c:v>
                </c:pt>
                <c:pt idx="67" c:formatCode="@">
                  <c:v>2017-04-21</c:v>
                </c:pt>
                <c:pt idx="68" c:formatCode="@">
                  <c:v>2017-04-28</c:v>
                </c:pt>
                <c:pt idx="69" c:formatCode="@">
                  <c:v>2017-05-05</c:v>
                </c:pt>
                <c:pt idx="70" c:formatCode="@">
                  <c:v>2017-05-12</c:v>
                </c:pt>
                <c:pt idx="71" c:formatCode="@">
                  <c:v>2017-05-19</c:v>
                </c:pt>
                <c:pt idx="72" c:formatCode="@">
                  <c:v>2017-05-26</c:v>
                </c:pt>
                <c:pt idx="73" c:formatCode="@">
                  <c:v>2017-06-02</c:v>
                </c:pt>
                <c:pt idx="74" c:formatCode="@">
                  <c:v>2017-06-09</c:v>
                </c:pt>
                <c:pt idx="75" c:formatCode="@">
                  <c:v>2017-06-16</c:v>
                </c:pt>
                <c:pt idx="76" c:formatCode="@">
                  <c:v>2017-06-23</c:v>
                </c:pt>
                <c:pt idx="77" c:formatCode="@">
                  <c:v>2017-06-30</c:v>
                </c:pt>
                <c:pt idx="78" c:formatCode="@">
                  <c:v>2017-07-07</c:v>
                </c:pt>
                <c:pt idx="79" c:formatCode="@">
                  <c:v>2017-07-14</c:v>
                </c:pt>
                <c:pt idx="80" c:formatCode="@">
                  <c:v>2017-07-21</c:v>
                </c:pt>
                <c:pt idx="81" c:formatCode="@">
                  <c:v>2017-07-28</c:v>
                </c:pt>
                <c:pt idx="82" c:formatCode="@">
                  <c:v>2017-08-04</c:v>
                </c:pt>
                <c:pt idx="83" c:formatCode="@">
                  <c:v>2017-08-11</c:v>
                </c:pt>
                <c:pt idx="84" c:formatCode="@">
                  <c:v>2017-08-18</c:v>
                </c:pt>
                <c:pt idx="85" c:formatCode="@">
                  <c:v>2017-08-25</c:v>
                </c:pt>
                <c:pt idx="86" c:formatCode="@">
                  <c:v>2017-09-01</c:v>
                </c:pt>
                <c:pt idx="87" c:formatCode="@">
                  <c:v>2017-09-08</c:v>
                </c:pt>
                <c:pt idx="88" c:formatCode="@">
                  <c:v>2017-09-15</c:v>
                </c:pt>
                <c:pt idx="89" c:formatCode="@">
                  <c:v>2017-09-22</c:v>
                </c:pt>
                <c:pt idx="90" c:formatCode="@">
                  <c:v>2017-09-29</c:v>
                </c:pt>
                <c:pt idx="91" c:formatCode="@">
                  <c:v>2017-10-06</c:v>
                </c:pt>
                <c:pt idx="92" c:formatCode="@">
                  <c:v>2017-10-13</c:v>
                </c:pt>
                <c:pt idx="93" c:formatCode="@">
                  <c:v>2017-10-20</c:v>
                </c:pt>
                <c:pt idx="94" c:formatCode="@">
                  <c:v>2017-10-27</c:v>
                </c:pt>
                <c:pt idx="95" c:formatCode="@">
                  <c:v>2017-11-03</c:v>
                </c:pt>
                <c:pt idx="96" c:formatCode="@">
                  <c:v>2017-11-10</c:v>
                </c:pt>
                <c:pt idx="97" c:formatCode="@">
                  <c:v>2017-11-17</c:v>
                </c:pt>
                <c:pt idx="98" c:formatCode="@">
                  <c:v>2017-11-24</c:v>
                </c:pt>
                <c:pt idx="99" c:formatCode="@">
                  <c:v>2017-12-01</c:v>
                </c:pt>
                <c:pt idx="100" c:formatCode="@">
                  <c:v>2017-12-08</c:v>
                </c:pt>
                <c:pt idx="101" c:formatCode="@">
                  <c:v>2017-12-15</c:v>
                </c:pt>
                <c:pt idx="102" c:formatCode="@">
                  <c:v>2017-12-22</c:v>
                </c:pt>
                <c:pt idx="103" c:formatCode="@">
                  <c:v>2017-12-29</c:v>
                </c:pt>
                <c:pt idx="104" c:formatCode="@">
                  <c:v>2018-01-05</c:v>
                </c:pt>
                <c:pt idx="105" c:formatCode="@">
                  <c:v>2018-01-12</c:v>
                </c:pt>
                <c:pt idx="106" c:formatCode="@">
                  <c:v>2018-01-19</c:v>
                </c:pt>
                <c:pt idx="107" c:formatCode="@">
                  <c:v>2018-01-26</c:v>
                </c:pt>
                <c:pt idx="108" c:formatCode="@">
                  <c:v>2018-02-02</c:v>
                </c:pt>
                <c:pt idx="109" c:formatCode="@">
                  <c:v>2018-02-09</c:v>
                </c:pt>
                <c:pt idx="110" c:formatCode="@">
                  <c:v>2018-02-16</c:v>
                </c:pt>
                <c:pt idx="111" c:formatCode="@">
                  <c:v>2018-02-23</c:v>
                </c:pt>
                <c:pt idx="112" c:formatCode="@">
                  <c:v>2018-03-02</c:v>
                </c:pt>
                <c:pt idx="113" c:formatCode="@">
                  <c:v>2018-03-09</c:v>
                </c:pt>
                <c:pt idx="114" c:formatCode="@">
                  <c:v>2018-03-16</c:v>
                </c:pt>
                <c:pt idx="115" c:formatCode="@">
                  <c:v>2018-03-23</c:v>
                </c:pt>
                <c:pt idx="116" c:formatCode="@">
                  <c:v>2018-03-29</c:v>
                </c:pt>
                <c:pt idx="117" c:formatCode="@">
                  <c:v>2018-04-06</c:v>
                </c:pt>
                <c:pt idx="118" c:formatCode="@">
                  <c:v>2018-04-13</c:v>
                </c:pt>
                <c:pt idx="119" c:formatCode="@">
                  <c:v>2018-04-20</c:v>
                </c:pt>
                <c:pt idx="120" c:formatCode="@">
                  <c:v>2018-04-27</c:v>
                </c:pt>
                <c:pt idx="121" c:formatCode="@">
                  <c:v>2018-05-04</c:v>
                </c:pt>
                <c:pt idx="122" c:formatCode="@">
                  <c:v>2018-05-11</c:v>
                </c:pt>
                <c:pt idx="123" c:formatCode="@">
                  <c:v>2018-05-18</c:v>
                </c:pt>
                <c:pt idx="124" c:formatCode="@">
                  <c:v>2018-05-25</c:v>
                </c:pt>
                <c:pt idx="125" c:formatCode="@">
                  <c:v>2018-06-01</c:v>
                </c:pt>
                <c:pt idx="126" c:formatCode="@">
                  <c:v>2018-06-08</c:v>
                </c:pt>
                <c:pt idx="127" c:formatCode="@">
                  <c:v>2018-06-15</c:v>
                </c:pt>
                <c:pt idx="128" c:formatCode="@">
                  <c:v>2018-06-22</c:v>
                </c:pt>
                <c:pt idx="129" c:formatCode="@">
                  <c:v>2018-06-29</c:v>
                </c:pt>
                <c:pt idx="130" c:formatCode="@">
                  <c:v>2018-07-06</c:v>
                </c:pt>
                <c:pt idx="131" c:formatCode="@">
                  <c:v>2018-07-13</c:v>
                </c:pt>
                <c:pt idx="132" c:formatCode="@">
                  <c:v>2018-07-20</c:v>
                </c:pt>
                <c:pt idx="133" c:formatCode="@">
                  <c:v>2018-07-27</c:v>
                </c:pt>
                <c:pt idx="134" c:formatCode="@">
                  <c:v>2018-08-03</c:v>
                </c:pt>
                <c:pt idx="135" c:formatCode="@">
                  <c:v>2018-08-10</c:v>
                </c:pt>
                <c:pt idx="136" c:formatCode="@">
                  <c:v>2018-08-17</c:v>
                </c:pt>
                <c:pt idx="137" c:formatCode="@">
                  <c:v>2018-08-24</c:v>
                </c:pt>
                <c:pt idx="138" c:formatCode="@">
                  <c:v>2018-08-31</c:v>
                </c:pt>
                <c:pt idx="139" c:formatCode="@">
                  <c:v>2018-09-07</c:v>
                </c:pt>
                <c:pt idx="140" c:formatCode="@">
                  <c:v>2018-09-14</c:v>
                </c:pt>
                <c:pt idx="141" c:formatCode="@">
                  <c:v>2018-09-21</c:v>
                </c:pt>
                <c:pt idx="142" c:formatCode="@">
                  <c:v>2018-09-28</c:v>
                </c:pt>
                <c:pt idx="143" c:formatCode="@">
                  <c:v>2018-10-05</c:v>
                </c:pt>
                <c:pt idx="144" c:formatCode="@">
                  <c:v>2018-10-12</c:v>
                </c:pt>
                <c:pt idx="145" c:formatCode="@">
                  <c:v>2018-10-19</c:v>
                </c:pt>
                <c:pt idx="146" c:formatCode="@">
                  <c:v>2018-10-26</c:v>
                </c:pt>
                <c:pt idx="147" c:formatCode="@">
                  <c:v>2018-11-02</c:v>
                </c:pt>
                <c:pt idx="148" c:formatCode="@">
                  <c:v>2018-11-09</c:v>
                </c:pt>
                <c:pt idx="149" c:formatCode="@">
                  <c:v>2018-11-16</c:v>
                </c:pt>
                <c:pt idx="150" c:formatCode="@">
                  <c:v>2018-11-23</c:v>
                </c:pt>
                <c:pt idx="151" c:formatCode="@">
                  <c:v>2018-11-30</c:v>
                </c:pt>
                <c:pt idx="152" c:formatCode="@">
                  <c:v>2018-12-07</c:v>
                </c:pt>
                <c:pt idx="153" c:formatCode="@">
                  <c:v>2018-12-14</c:v>
                </c:pt>
                <c:pt idx="154" c:formatCode="@">
                  <c:v>2018-12-21</c:v>
                </c:pt>
                <c:pt idx="155" c:formatCode="@">
                  <c:v>2018-12-28</c:v>
                </c:pt>
                <c:pt idx="156" c:formatCode="@">
                  <c:v>2019-01-04</c:v>
                </c:pt>
                <c:pt idx="157" c:formatCode="@">
                  <c:v>2019-01-11</c:v>
                </c:pt>
                <c:pt idx="158" c:formatCode="@">
                  <c:v>2019-01-18</c:v>
                </c:pt>
                <c:pt idx="159" c:formatCode="@">
                  <c:v>2019-01-25</c:v>
                </c:pt>
                <c:pt idx="160" c:formatCode="@">
                  <c:v>2019-02-01</c:v>
                </c:pt>
                <c:pt idx="161" c:formatCode="@">
                  <c:v>2019-02-08</c:v>
                </c:pt>
                <c:pt idx="162" c:formatCode="@">
                  <c:v>2019-02-15</c:v>
                </c:pt>
                <c:pt idx="163" c:formatCode="@">
                  <c:v>2019-02-22</c:v>
                </c:pt>
                <c:pt idx="164" c:formatCode="@">
                  <c:v>2019-03-01</c:v>
                </c:pt>
                <c:pt idx="165" c:formatCode="@">
                  <c:v>2019-03-08</c:v>
                </c:pt>
                <c:pt idx="166" c:formatCode="@">
                  <c:v>2019-03-15</c:v>
                </c:pt>
                <c:pt idx="167" c:formatCode="@">
                  <c:v>2019-03-22</c:v>
                </c:pt>
                <c:pt idx="168" c:formatCode="@">
                  <c:v>2019-03-29</c:v>
                </c:pt>
                <c:pt idx="169" c:formatCode="@">
                  <c:v>2019-04-05</c:v>
                </c:pt>
                <c:pt idx="170" c:formatCode="@">
                  <c:v>2019-04-12</c:v>
                </c:pt>
                <c:pt idx="171" c:formatCode="@">
                  <c:v>2019-04-18</c:v>
                </c:pt>
                <c:pt idx="172" c:formatCode="@">
                  <c:v>2019-04-26</c:v>
                </c:pt>
                <c:pt idx="173" c:formatCode="@">
                  <c:v>2019-05-03</c:v>
                </c:pt>
                <c:pt idx="174" c:formatCode="@">
                  <c:v>2019-05-10</c:v>
                </c:pt>
                <c:pt idx="175" c:formatCode="@">
                  <c:v>2019-05-17</c:v>
                </c:pt>
                <c:pt idx="176" c:formatCode="@">
                  <c:v>2019-05-24</c:v>
                </c:pt>
                <c:pt idx="177" c:formatCode="@">
                  <c:v>2019-05-31</c:v>
                </c:pt>
                <c:pt idx="178" c:formatCode="@">
                  <c:v>2019-06-07</c:v>
                </c:pt>
                <c:pt idx="179" c:formatCode="@">
                  <c:v>2019-06-14</c:v>
                </c:pt>
                <c:pt idx="180" c:formatCode="@">
                  <c:v>2019-06-21</c:v>
                </c:pt>
                <c:pt idx="181" c:formatCode="@">
                  <c:v>2019-06-28</c:v>
                </c:pt>
                <c:pt idx="182" c:formatCode="@">
                  <c:v>2019-07-05</c:v>
                </c:pt>
                <c:pt idx="183" c:formatCode="@">
                  <c:v>2019-07-12</c:v>
                </c:pt>
                <c:pt idx="184" c:formatCode="@">
                  <c:v>2019-07-19</c:v>
                </c:pt>
                <c:pt idx="185" c:formatCode="@">
                  <c:v>2019-07-26</c:v>
                </c:pt>
                <c:pt idx="186" c:formatCode="@">
                  <c:v>2019-08-02</c:v>
                </c:pt>
                <c:pt idx="187" c:formatCode="@">
                  <c:v>2019-08-09</c:v>
                </c:pt>
                <c:pt idx="188" c:formatCode="@">
                  <c:v>2019-08-16</c:v>
                </c:pt>
                <c:pt idx="189" c:formatCode="@">
                  <c:v>2019-08-23</c:v>
                </c:pt>
                <c:pt idx="190" c:formatCode="@">
                  <c:v>2019-08-30</c:v>
                </c:pt>
                <c:pt idx="191" c:formatCode="@">
                  <c:v>2019-09-06</c:v>
                </c:pt>
                <c:pt idx="192" c:formatCode="@">
                  <c:v>2019-09-13</c:v>
                </c:pt>
                <c:pt idx="193" c:formatCode="@">
                  <c:v>2019-09-20</c:v>
                </c:pt>
                <c:pt idx="194" c:formatCode="@">
                  <c:v>2019-09-27</c:v>
                </c:pt>
                <c:pt idx="195" c:formatCode="@">
                  <c:v>2019-10-04</c:v>
                </c:pt>
                <c:pt idx="196" c:formatCode="@">
                  <c:v>2019-10-11</c:v>
                </c:pt>
                <c:pt idx="197" c:formatCode="@">
                  <c:v>2019-10-18</c:v>
                </c:pt>
                <c:pt idx="198" c:formatCode="@">
                  <c:v>2019-10-25</c:v>
                </c:pt>
                <c:pt idx="199" c:formatCode="@">
                  <c:v>2019-11-01</c:v>
                </c:pt>
                <c:pt idx="200" c:formatCode="@">
                  <c:v>2019-11-08</c:v>
                </c:pt>
                <c:pt idx="201" c:formatCode="@">
                  <c:v>2019-11-15</c:v>
                </c:pt>
                <c:pt idx="202" c:formatCode="@">
                  <c:v>2019-11-22</c:v>
                </c:pt>
                <c:pt idx="203" c:formatCode="@">
                  <c:v>2019-11-29</c:v>
                </c:pt>
                <c:pt idx="204" c:formatCode="@">
                  <c:v>2019-12-06</c:v>
                </c:pt>
                <c:pt idx="205" c:formatCode="@">
                  <c:v>2019-12-13</c:v>
                </c:pt>
                <c:pt idx="206" c:formatCode="@">
                  <c:v>2019-12-20</c:v>
                </c:pt>
                <c:pt idx="207" c:formatCode="@">
                  <c:v>2019-12-27</c:v>
                </c:pt>
                <c:pt idx="208" c:formatCode="@">
                  <c:v>2020-01-03</c:v>
                </c:pt>
                <c:pt idx="209" c:formatCode="@">
                  <c:v>2020-01-10</c:v>
                </c:pt>
                <c:pt idx="210" c:formatCode="@">
                  <c:v>2020-01-17</c:v>
                </c:pt>
                <c:pt idx="211" c:formatCode="@">
                  <c:v>2020-01-24</c:v>
                </c:pt>
                <c:pt idx="212" c:formatCode="@">
                  <c:v>2020-01-31</c:v>
                </c:pt>
                <c:pt idx="213" c:formatCode="@">
                  <c:v>2020-02-07</c:v>
                </c:pt>
                <c:pt idx="214" c:formatCode="@">
                  <c:v>2020-02-14</c:v>
                </c:pt>
                <c:pt idx="215" c:formatCode="@">
                  <c:v>2020-02-21</c:v>
                </c:pt>
                <c:pt idx="216" c:formatCode="@">
                  <c:v>2020-02-28</c:v>
                </c:pt>
                <c:pt idx="217" c:formatCode="@">
                  <c:v>2020-03-06</c:v>
                </c:pt>
                <c:pt idx="218" c:formatCode="@">
                  <c:v>2020-03-13</c:v>
                </c:pt>
                <c:pt idx="219" c:formatCode="@">
                  <c:v>2020-03-20</c:v>
                </c:pt>
                <c:pt idx="220" c:formatCode="@">
                  <c:v>2020-03-27</c:v>
                </c:pt>
                <c:pt idx="221" c:formatCode="@">
                  <c:v>2020-04-03</c:v>
                </c:pt>
                <c:pt idx="222" c:formatCode="@">
                  <c:v>2020-04-09</c:v>
                </c:pt>
                <c:pt idx="223" c:formatCode="@">
                  <c:v>2020-04-17</c:v>
                </c:pt>
                <c:pt idx="224" c:formatCode="@">
                  <c:v>2020-04-24</c:v>
                </c:pt>
                <c:pt idx="225" c:formatCode="@">
                  <c:v>2020-05-01</c:v>
                </c:pt>
                <c:pt idx="226" c:formatCode="@">
                  <c:v>2020-05-08</c:v>
                </c:pt>
                <c:pt idx="227" c:formatCode="@">
                  <c:v>2020-05-15</c:v>
                </c:pt>
                <c:pt idx="228" c:formatCode="@">
                  <c:v>2020-05-22</c:v>
                </c:pt>
                <c:pt idx="229" c:formatCode="@">
                  <c:v>2020-05-29</c:v>
                </c:pt>
                <c:pt idx="230" c:formatCode="@">
                  <c:v>2020-06-05</c:v>
                </c:pt>
                <c:pt idx="231" c:formatCode="@">
                  <c:v>2020-06-12</c:v>
                </c:pt>
                <c:pt idx="232" c:formatCode="@">
                  <c:v>2020-06-19</c:v>
                </c:pt>
                <c:pt idx="233" c:formatCode="@">
                  <c:v>2020-06-26</c:v>
                </c:pt>
                <c:pt idx="234" c:formatCode="@">
                  <c:v>2020-07-02</c:v>
                </c:pt>
                <c:pt idx="235" c:formatCode="@">
                  <c:v>2020-07-10</c:v>
                </c:pt>
                <c:pt idx="236" c:formatCode="@">
                  <c:v>2020-07-17</c:v>
                </c:pt>
                <c:pt idx="237" c:formatCode="@">
                  <c:v>2020-07-24</c:v>
                </c:pt>
                <c:pt idx="238" c:formatCode="@">
                  <c:v>2020-07-31</c:v>
                </c:pt>
                <c:pt idx="239" c:formatCode="@">
                  <c:v>2020-08-07</c:v>
                </c:pt>
                <c:pt idx="240" c:formatCode="@">
                  <c:v>2020-08-14</c:v>
                </c:pt>
                <c:pt idx="241" c:formatCode="@">
                  <c:v>2020-08-21</c:v>
                </c:pt>
                <c:pt idx="242" c:formatCode="@">
                  <c:v>2020-08-28</c:v>
                </c:pt>
                <c:pt idx="243" c:formatCode="@">
                  <c:v>2020-09-04</c:v>
                </c:pt>
                <c:pt idx="244" c:formatCode="@">
                  <c:v>2020-09-11</c:v>
                </c:pt>
                <c:pt idx="245" c:formatCode="@">
                  <c:v>2020-09-18</c:v>
                </c:pt>
                <c:pt idx="246" c:formatCode="@">
                  <c:v>2020-09-25</c:v>
                </c:pt>
                <c:pt idx="247" c:formatCode="@">
                  <c:v>2020-10-02</c:v>
                </c:pt>
                <c:pt idx="248" c:formatCode="@">
                  <c:v>2020-10-09</c:v>
                </c:pt>
                <c:pt idx="249" c:formatCode="@">
                  <c:v>2020-10-16</c:v>
                </c:pt>
                <c:pt idx="250" c:formatCode="@">
                  <c:v>2020-10-23</c:v>
                </c:pt>
                <c:pt idx="251" c:formatCode="@">
                  <c:v>2020-10-30</c:v>
                </c:pt>
                <c:pt idx="252" c:formatCode="@">
                  <c:v>2020-11-06</c:v>
                </c:pt>
                <c:pt idx="253" c:formatCode="@">
                  <c:v>2020-11-13</c:v>
                </c:pt>
                <c:pt idx="254" c:formatCode="@">
                  <c:v>2020-11-20</c:v>
                </c:pt>
                <c:pt idx="255" c:formatCode="@">
                  <c:v>2020-11-27</c:v>
                </c:pt>
                <c:pt idx="256" c:formatCode="@">
                  <c:v>2020-12-04</c:v>
                </c:pt>
                <c:pt idx="257" c:formatCode="@">
                  <c:v>2020-12-11</c:v>
                </c:pt>
                <c:pt idx="258" c:formatCode="@">
                  <c:v>2020-12-18</c:v>
                </c:pt>
                <c:pt idx="259" c:formatCode="@">
                  <c:v>2020-12-24</c:v>
                </c:pt>
                <c:pt idx="260" c:formatCode="@">
                  <c:v>2020-12-30</c:v>
                </c:pt>
              </c:strCache>
            </c:strRef>
          </c:cat>
          <c:val>
            <c:numRef>
              <c:f>[0493_Y2CO_CS2_O_G1.xlsx]COP_beta_weekly!$D$2:$D$262</c:f>
              <c:numCache>
                <c:formatCode>General</c:formatCode>
                <c:ptCount val="261"/>
                <c:pt idx="0">
                  <c:v>1.41175658885684</c:v>
                </c:pt>
                <c:pt idx="1">
                  <c:v>1.4463107458394</c:v>
                </c:pt>
                <c:pt idx="2">
                  <c:v>1.44563135158006</c:v>
                </c:pt>
                <c:pt idx="3">
                  <c:v>1.45176227597318</c:v>
                </c:pt>
                <c:pt idx="4">
                  <c:v>1.54888690953899</c:v>
                </c:pt>
                <c:pt idx="5">
                  <c:v>1.54957980660896</c:v>
                </c:pt>
                <c:pt idx="6">
                  <c:v>1.51884157026448</c:v>
                </c:pt>
                <c:pt idx="7">
                  <c:v>1.52225121017828</c:v>
                </c:pt>
                <c:pt idx="8">
                  <c:v>1.64422754861359</c:v>
                </c:pt>
                <c:pt idx="9">
                  <c:v>1.65772518000761</c:v>
                </c:pt>
                <c:pt idx="10">
                  <c:v>1.67445901842345</c:v>
                </c:pt>
                <c:pt idx="11">
                  <c:v>1.69457459444959</c:v>
                </c:pt>
                <c:pt idx="12">
                  <c:v>1.6802025511205</c:v>
                </c:pt>
                <c:pt idx="13">
                  <c:v>1.70253056455101</c:v>
                </c:pt>
                <c:pt idx="14">
                  <c:v>1.70791149747954</c:v>
                </c:pt>
                <c:pt idx="15">
                  <c:v>1.71746875921832</c:v>
                </c:pt>
                <c:pt idx="16">
                  <c:v>1.70227047362552</c:v>
                </c:pt>
                <c:pt idx="17">
                  <c:v>1.71683982914597</c:v>
                </c:pt>
                <c:pt idx="18">
                  <c:v>1.71379545267483</c:v>
                </c:pt>
                <c:pt idx="19">
                  <c:v>1.71531888582916</c:v>
                </c:pt>
                <c:pt idx="20">
                  <c:v>1.70419018441802</c:v>
                </c:pt>
                <c:pt idx="21">
                  <c:v>1.70632219263956</c:v>
                </c:pt>
                <c:pt idx="22">
                  <c:v>1.7149253947883</c:v>
                </c:pt>
                <c:pt idx="23">
                  <c:v>1.70526432772426</c:v>
                </c:pt>
                <c:pt idx="24">
                  <c:v>1.7006794987868</c:v>
                </c:pt>
                <c:pt idx="25">
                  <c:v>1.66921247862279</c:v>
                </c:pt>
                <c:pt idx="26">
                  <c:v>1.65576592402207</c:v>
                </c:pt>
                <c:pt idx="27">
                  <c:v>1.65379063226828</c:v>
                </c:pt>
                <c:pt idx="28">
                  <c:v>1.64772256116066</c:v>
                </c:pt>
                <c:pt idx="29">
                  <c:v>1.6399020795322</c:v>
                </c:pt>
                <c:pt idx="30">
                  <c:v>1.63896126034212</c:v>
                </c:pt>
                <c:pt idx="31">
                  <c:v>1.64497154453832</c:v>
                </c:pt>
                <c:pt idx="32">
                  <c:v>1.65483619299814</c:v>
                </c:pt>
                <c:pt idx="33">
                  <c:v>1.65523581739847</c:v>
                </c:pt>
                <c:pt idx="34">
                  <c:v>1.65156564294008</c:v>
                </c:pt>
                <c:pt idx="35">
                  <c:v>1.59906411698611</c:v>
                </c:pt>
                <c:pt idx="36">
                  <c:v>1.58773034369178</c:v>
                </c:pt>
                <c:pt idx="37">
                  <c:v>1.58336918924566</c:v>
                </c:pt>
                <c:pt idx="38">
                  <c:v>1.57884134920812</c:v>
                </c:pt>
                <c:pt idx="39">
                  <c:v>1.57586896652541</c:v>
                </c:pt>
                <c:pt idx="40">
                  <c:v>1.58209903343576</c:v>
                </c:pt>
                <c:pt idx="41">
                  <c:v>1.61878851125426</c:v>
                </c:pt>
                <c:pt idx="42">
                  <c:v>1.60415737874272</c:v>
                </c:pt>
                <c:pt idx="43">
                  <c:v>1.61406760512685</c:v>
                </c:pt>
                <c:pt idx="44">
                  <c:v>1.5831502981492</c:v>
                </c:pt>
                <c:pt idx="45">
                  <c:v>1.57998623735882</c:v>
                </c:pt>
                <c:pt idx="46">
                  <c:v>1.58456906065732</c:v>
                </c:pt>
                <c:pt idx="47">
                  <c:v>1.56183367011519</c:v>
                </c:pt>
                <c:pt idx="48">
                  <c:v>1.54644436165227</c:v>
                </c:pt>
                <c:pt idx="49">
                  <c:v>1.46056983897083</c:v>
                </c:pt>
                <c:pt idx="50">
                  <c:v>1.46597009295411</c:v>
                </c:pt>
                <c:pt idx="51">
                  <c:v>1.47262032209271</c:v>
                </c:pt>
                <c:pt idx="52">
                  <c:v>1.45720340215154</c:v>
                </c:pt>
                <c:pt idx="53">
                  <c:v>1.45387897751776</c:v>
                </c:pt>
                <c:pt idx="54">
                  <c:v>1.45164889747913</c:v>
                </c:pt>
                <c:pt idx="55">
                  <c:v>1.45610002176402</c:v>
                </c:pt>
                <c:pt idx="56">
                  <c:v>1.42840182016328</c:v>
                </c:pt>
                <c:pt idx="57">
                  <c:v>1.41381442743392</c:v>
                </c:pt>
                <c:pt idx="58">
                  <c:v>1.38931803156321</c:v>
                </c:pt>
                <c:pt idx="59">
                  <c:v>1.3832156123472</c:v>
                </c:pt>
                <c:pt idx="60">
                  <c:v>1.37834554932221</c:v>
                </c:pt>
                <c:pt idx="61">
                  <c:v>1.38406323909699</c:v>
                </c:pt>
                <c:pt idx="62">
                  <c:v>1.38235491693807</c:v>
                </c:pt>
                <c:pt idx="63">
                  <c:v>1.40398835494755</c:v>
                </c:pt>
                <c:pt idx="64">
                  <c:v>1.43048244580891</c:v>
                </c:pt>
                <c:pt idx="65">
                  <c:v>1.4141209362932</c:v>
                </c:pt>
                <c:pt idx="66">
                  <c:v>1.42674267215498</c:v>
                </c:pt>
                <c:pt idx="67">
                  <c:v>1.43357744546197</c:v>
                </c:pt>
                <c:pt idx="68">
                  <c:v>1.42833909071845</c:v>
                </c:pt>
                <c:pt idx="69">
                  <c:v>1.42393037005211</c:v>
                </c:pt>
                <c:pt idx="70">
                  <c:v>1.4223334558977</c:v>
                </c:pt>
                <c:pt idx="71">
                  <c:v>1.4190241941881</c:v>
                </c:pt>
                <c:pt idx="72">
                  <c:v>1.39038440536368</c:v>
                </c:pt>
                <c:pt idx="73">
                  <c:v>1.3822678628593</c:v>
                </c:pt>
                <c:pt idx="74">
                  <c:v>1.37947676953999</c:v>
                </c:pt>
                <c:pt idx="75">
                  <c:v>1.38319945483601</c:v>
                </c:pt>
                <c:pt idx="76">
                  <c:v>1.38365918590206</c:v>
                </c:pt>
                <c:pt idx="77">
                  <c:v>1.38249889572684</c:v>
                </c:pt>
                <c:pt idx="78">
                  <c:v>1.38197904170125</c:v>
                </c:pt>
                <c:pt idx="79">
                  <c:v>1.4270813784394</c:v>
                </c:pt>
                <c:pt idx="80">
                  <c:v>1.39009805851918</c:v>
                </c:pt>
                <c:pt idx="81">
                  <c:v>1.40205492588395</c:v>
                </c:pt>
                <c:pt idx="82">
                  <c:v>1.39681156844585</c:v>
                </c:pt>
                <c:pt idx="83">
                  <c:v>1.39229222134118</c:v>
                </c:pt>
                <c:pt idx="84">
                  <c:v>1.38706056351196</c:v>
                </c:pt>
                <c:pt idx="85">
                  <c:v>1.38193069085635</c:v>
                </c:pt>
                <c:pt idx="86">
                  <c:v>1.46670691937396</c:v>
                </c:pt>
                <c:pt idx="87">
                  <c:v>1.47938717052435</c:v>
                </c:pt>
                <c:pt idx="88">
                  <c:v>1.49728212108869</c:v>
                </c:pt>
                <c:pt idx="89">
                  <c:v>1.49208915033694</c:v>
                </c:pt>
                <c:pt idx="90">
                  <c:v>1.47100295091306</c:v>
                </c:pt>
                <c:pt idx="91">
                  <c:v>1.38934396448943</c:v>
                </c:pt>
                <c:pt idx="92">
                  <c:v>1.39216406143694</c:v>
                </c:pt>
                <c:pt idx="93">
                  <c:v>1.42460244247972</c:v>
                </c:pt>
                <c:pt idx="94">
                  <c:v>1.42450295764553</c:v>
                </c:pt>
                <c:pt idx="95">
                  <c:v>1.41421389407175</c:v>
                </c:pt>
                <c:pt idx="96">
                  <c:v>1.38142859570609</c:v>
                </c:pt>
                <c:pt idx="97">
                  <c:v>1.42337316851715</c:v>
                </c:pt>
                <c:pt idx="98">
                  <c:v>1.42296586569266</c:v>
                </c:pt>
                <c:pt idx="99">
                  <c:v>1.42325328453304</c:v>
                </c:pt>
                <c:pt idx="100">
                  <c:v>1.41425540564729</c:v>
                </c:pt>
                <c:pt idx="101">
                  <c:v>1.4014580174134</c:v>
                </c:pt>
                <c:pt idx="102">
                  <c:v>1.37413050753489</c:v>
                </c:pt>
                <c:pt idx="103">
                  <c:v>1.35979425880731</c:v>
                </c:pt>
                <c:pt idx="104">
                  <c:v>1.39984843086878</c:v>
                </c:pt>
                <c:pt idx="105">
                  <c:v>1.32227744325075</c:v>
                </c:pt>
                <c:pt idx="106">
                  <c:v>1.36146521749498</c:v>
                </c:pt>
                <c:pt idx="107">
                  <c:v>1.32333304268702</c:v>
                </c:pt>
                <c:pt idx="108">
                  <c:v>1.0328277280049</c:v>
                </c:pt>
                <c:pt idx="109">
                  <c:v>1.17455338092154</c:v>
                </c:pt>
                <c:pt idx="110">
                  <c:v>1.21859725493774</c:v>
                </c:pt>
                <c:pt idx="111">
                  <c:v>1.21143408537857</c:v>
                </c:pt>
                <c:pt idx="112">
                  <c:v>1.03231064394303</c:v>
                </c:pt>
                <c:pt idx="113">
                  <c:v>1.01229326338378</c:v>
                </c:pt>
                <c:pt idx="114">
                  <c:v>0.979875413623556</c:v>
                </c:pt>
                <c:pt idx="115">
                  <c:v>0.669903347748494</c:v>
                </c:pt>
                <c:pt idx="116">
                  <c:v>0.69191172117367</c:v>
                </c:pt>
                <c:pt idx="117">
                  <c:v>0.713527522324718</c:v>
                </c:pt>
                <c:pt idx="118">
                  <c:v>0.744470846740489</c:v>
                </c:pt>
                <c:pt idx="119">
                  <c:v>0.735710882910513</c:v>
                </c:pt>
                <c:pt idx="120">
                  <c:v>0.744094969507296</c:v>
                </c:pt>
                <c:pt idx="121">
                  <c:v>0.708902976437667</c:v>
                </c:pt>
                <c:pt idx="122">
                  <c:v>0.730671441831169</c:v>
                </c:pt>
                <c:pt idx="123">
                  <c:v>0.730021201361513</c:v>
                </c:pt>
                <c:pt idx="124">
                  <c:v>0.731233975517679</c:v>
                </c:pt>
                <c:pt idx="125">
                  <c:v>0.7339704883065</c:v>
                </c:pt>
                <c:pt idx="126">
                  <c:v>0.735733753861659</c:v>
                </c:pt>
                <c:pt idx="127">
                  <c:v>0.74122945940738</c:v>
                </c:pt>
                <c:pt idx="128">
                  <c:v>0.709764240624232</c:v>
                </c:pt>
                <c:pt idx="129">
                  <c:v>0.710351050157706</c:v>
                </c:pt>
                <c:pt idx="130">
                  <c:v>0.720692752661912</c:v>
                </c:pt>
                <c:pt idx="131">
                  <c:v>0.730787168197329</c:v>
                </c:pt>
                <c:pt idx="132">
                  <c:v>0.742152942368831</c:v>
                </c:pt>
                <c:pt idx="133">
                  <c:v>0.743570289870726</c:v>
                </c:pt>
                <c:pt idx="134">
                  <c:v>0.741780140198807</c:v>
                </c:pt>
                <c:pt idx="135">
                  <c:v>0.741617865688889</c:v>
                </c:pt>
                <c:pt idx="136">
                  <c:v>0.741183984259947</c:v>
                </c:pt>
                <c:pt idx="137">
                  <c:v>0.739620090817542</c:v>
                </c:pt>
                <c:pt idx="138">
                  <c:v>0.743543440776049</c:v>
                </c:pt>
                <c:pt idx="139">
                  <c:v>0.822901368336653</c:v>
                </c:pt>
                <c:pt idx="140">
                  <c:v>0.842286556793663</c:v>
                </c:pt>
                <c:pt idx="141">
                  <c:v>0.853790595526884</c:v>
                </c:pt>
                <c:pt idx="142">
                  <c:v>0.853174789890446</c:v>
                </c:pt>
                <c:pt idx="143">
                  <c:v>0.851661285510293</c:v>
                </c:pt>
                <c:pt idx="144">
                  <c:v>0.869338984455023</c:v>
                </c:pt>
                <c:pt idx="145">
                  <c:v>0.872083957824332</c:v>
                </c:pt>
                <c:pt idx="146">
                  <c:v>0.942312141492347</c:v>
                </c:pt>
                <c:pt idx="147">
                  <c:v>0.884361652945702</c:v>
                </c:pt>
                <c:pt idx="148">
                  <c:v>0.868572284137688</c:v>
                </c:pt>
                <c:pt idx="149">
                  <c:v>0.865095939564819</c:v>
                </c:pt>
                <c:pt idx="150">
                  <c:v>0.869356445804455</c:v>
                </c:pt>
                <c:pt idx="151">
                  <c:v>0.88144599018633</c:v>
                </c:pt>
                <c:pt idx="152">
                  <c:v>0.801996514531629</c:v>
                </c:pt>
                <c:pt idx="153">
                  <c:v>0.809402736900388</c:v>
                </c:pt>
                <c:pt idx="154">
                  <c:v>0.846958511124</c:v>
                </c:pt>
                <c:pt idx="155">
                  <c:v>0.845407074505583</c:v>
                </c:pt>
                <c:pt idx="156">
                  <c:v>0.855032830885441</c:v>
                </c:pt>
                <c:pt idx="157">
                  <c:v>0.866134600440481</c:v>
                </c:pt>
                <c:pt idx="158">
                  <c:v>0.863065760823089</c:v>
                </c:pt>
                <c:pt idx="159">
                  <c:v>0.873008385476234</c:v>
                </c:pt>
                <c:pt idx="160">
                  <c:v>0.876589271801541</c:v>
                </c:pt>
                <c:pt idx="161">
                  <c:v>0.879369568812107</c:v>
                </c:pt>
                <c:pt idx="162">
                  <c:v>0.924633032117793</c:v>
                </c:pt>
                <c:pt idx="163">
                  <c:v>0.92587909655971</c:v>
                </c:pt>
                <c:pt idx="164">
                  <c:v>0.923688621595261</c:v>
                </c:pt>
                <c:pt idx="165">
                  <c:v>0.937203359821023</c:v>
                </c:pt>
                <c:pt idx="166">
                  <c:v>0.939261141340126</c:v>
                </c:pt>
                <c:pt idx="167">
                  <c:v>0.933603725073405</c:v>
                </c:pt>
                <c:pt idx="168">
                  <c:v>0.913902860436972</c:v>
                </c:pt>
                <c:pt idx="169">
                  <c:v>0.899083614559791</c:v>
                </c:pt>
                <c:pt idx="170">
                  <c:v>0.896423589327096</c:v>
                </c:pt>
                <c:pt idx="171">
                  <c:v>0.902629403877208</c:v>
                </c:pt>
                <c:pt idx="172">
                  <c:v>0.89157193815419</c:v>
                </c:pt>
                <c:pt idx="173">
                  <c:v>0.8949565455467</c:v>
                </c:pt>
                <c:pt idx="174">
                  <c:v>0.883739234642107</c:v>
                </c:pt>
                <c:pt idx="175">
                  <c:v>0.883681022958616</c:v>
                </c:pt>
                <c:pt idx="176">
                  <c:v>0.9116768742584</c:v>
                </c:pt>
                <c:pt idx="177">
                  <c:v>0.914422712984319</c:v>
                </c:pt>
                <c:pt idx="178">
                  <c:v>0.873112070773206</c:v>
                </c:pt>
                <c:pt idx="179">
                  <c:v>0.8736109829997</c:v>
                </c:pt>
                <c:pt idx="180">
                  <c:v>0.875963683106356</c:v>
                </c:pt>
                <c:pt idx="181">
                  <c:v>0.8715033147427</c:v>
                </c:pt>
                <c:pt idx="182">
                  <c:v>0.85902932979009</c:v>
                </c:pt>
                <c:pt idx="183">
                  <c:v>0.863020306870061</c:v>
                </c:pt>
                <c:pt idx="184">
                  <c:v>0.867909230826025</c:v>
                </c:pt>
                <c:pt idx="185">
                  <c:v>0.856707751736067</c:v>
                </c:pt>
                <c:pt idx="186">
                  <c:v>0.86697918638778</c:v>
                </c:pt>
                <c:pt idx="187">
                  <c:v>0.870870556828126</c:v>
                </c:pt>
                <c:pt idx="188">
                  <c:v>0.875431031917489</c:v>
                </c:pt>
                <c:pt idx="189">
                  <c:v>0.878171462408139</c:v>
                </c:pt>
                <c:pt idx="190">
                  <c:v>0.883138773926312</c:v>
                </c:pt>
                <c:pt idx="191">
                  <c:v>0.888787636115089</c:v>
                </c:pt>
                <c:pt idx="192">
                  <c:v>0.889448969210763</c:v>
                </c:pt>
                <c:pt idx="193">
                  <c:v>0.88078443048187</c:v>
                </c:pt>
                <c:pt idx="194">
                  <c:v>0.890058779931696</c:v>
                </c:pt>
                <c:pt idx="195">
                  <c:v>0.906183942069416</c:v>
                </c:pt>
                <c:pt idx="196">
                  <c:v>0.911128596690736</c:v>
                </c:pt>
                <c:pt idx="197">
                  <c:v>0.906285621898383</c:v>
                </c:pt>
                <c:pt idx="198">
                  <c:v>0.913777314087588</c:v>
                </c:pt>
                <c:pt idx="199">
                  <c:v>0.913359475343296</c:v>
                </c:pt>
                <c:pt idx="200">
                  <c:v>0.917546907385575</c:v>
                </c:pt>
                <c:pt idx="201">
                  <c:v>0.91000078456118</c:v>
                </c:pt>
                <c:pt idx="202">
                  <c:v>0.906820764195776</c:v>
                </c:pt>
                <c:pt idx="203">
                  <c:v>0.902113967237632</c:v>
                </c:pt>
                <c:pt idx="204">
                  <c:v>0.902169590663438</c:v>
                </c:pt>
                <c:pt idx="205">
                  <c:v>0.902298590115338</c:v>
                </c:pt>
                <c:pt idx="206">
                  <c:v>0.90125427837243</c:v>
                </c:pt>
                <c:pt idx="207">
                  <c:v>0.901371515606516</c:v>
                </c:pt>
                <c:pt idx="208">
                  <c:v>0.893974316955363</c:v>
                </c:pt>
                <c:pt idx="209">
                  <c:v>0.878852921456243</c:v>
                </c:pt>
                <c:pt idx="210">
                  <c:v>0.871686127014145</c:v>
                </c:pt>
                <c:pt idx="211">
                  <c:v>0.883470925562107</c:v>
                </c:pt>
                <c:pt idx="212">
                  <c:v>0.891035984916281</c:v>
                </c:pt>
                <c:pt idx="213">
                  <c:v>0.792145366377035</c:v>
                </c:pt>
                <c:pt idx="214">
                  <c:v>0.777212832500697</c:v>
                </c:pt>
                <c:pt idx="215">
                  <c:v>0.771347845474085</c:v>
                </c:pt>
                <c:pt idx="216">
                  <c:v>0.936062150881078</c:v>
                </c:pt>
                <c:pt idx="217">
                  <c:v>0.938165550619006</c:v>
                </c:pt>
                <c:pt idx="218">
                  <c:v>1.2697326636127</c:v>
                </c:pt>
                <c:pt idx="219">
                  <c:v>1.27371051692234</c:v>
                </c:pt>
                <c:pt idx="220">
                  <c:v>1.23055717739312</c:v>
                </c:pt>
                <c:pt idx="221">
                  <c:v>1.1975392681455</c:v>
                </c:pt>
                <c:pt idx="222">
                  <c:v>1.08394390341818</c:v>
                </c:pt>
                <c:pt idx="223">
                  <c:v>1.07994208685306</c:v>
                </c:pt>
                <c:pt idx="224">
                  <c:v>1.07395818291306</c:v>
                </c:pt>
                <c:pt idx="225">
                  <c:v>1.07237203011135</c:v>
                </c:pt>
                <c:pt idx="226">
                  <c:v>1.09300122653038</c:v>
                </c:pt>
                <c:pt idx="227">
                  <c:v>1.09879109466687</c:v>
                </c:pt>
                <c:pt idx="228">
                  <c:v>1.10783217680588</c:v>
                </c:pt>
                <c:pt idx="229">
                  <c:v>1.09184591305447</c:v>
                </c:pt>
                <c:pt idx="230">
                  <c:v>1.13582971620531</c:v>
                </c:pt>
                <c:pt idx="231">
                  <c:v>1.15388187326906</c:v>
                </c:pt>
                <c:pt idx="232">
                  <c:v>1.15584889400512</c:v>
                </c:pt>
                <c:pt idx="233">
                  <c:v>1.17255730148594</c:v>
                </c:pt>
                <c:pt idx="234">
                  <c:v>1.17174018387774</c:v>
                </c:pt>
                <c:pt idx="235">
                  <c:v>1.16018597544872</c:v>
                </c:pt>
                <c:pt idx="236">
                  <c:v>1.1606711154047</c:v>
                </c:pt>
                <c:pt idx="237">
                  <c:v>1.15929035856921</c:v>
                </c:pt>
                <c:pt idx="238">
                  <c:v>1.14797998905621</c:v>
                </c:pt>
                <c:pt idx="239">
                  <c:v>1.14917310545982</c:v>
                </c:pt>
                <c:pt idx="240">
                  <c:v>1.15257782524296</c:v>
                </c:pt>
                <c:pt idx="241">
                  <c:v>1.1475561693278</c:v>
                </c:pt>
                <c:pt idx="242">
                  <c:v>1.1405174588618</c:v>
                </c:pt>
                <c:pt idx="243">
                  <c:v>1.144915647011</c:v>
                </c:pt>
                <c:pt idx="244">
                  <c:v>1.15112304180796</c:v>
                </c:pt>
                <c:pt idx="245">
                  <c:v>1.14215853445882</c:v>
                </c:pt>
                <c:pt idx="246">
                  <c:v>1.14706354776287</c:v>
                </c:pt>
                <c:pt idx="247">
                  <c:v>1.14704728323645</c:v>
                </c:pt>
                <c:pt idx="248">
                  <c:v>1.15556920531552</c:v>
                </c:pt>
                <c:pt idx="249">
                  <c:v>1.15549805818508</c:v>
                </c:pt>
                <c:pt idx="250">
                  <c:v>1.15650677342883</c:v>
                </c:pt>
                <c:pt idx="251">
                  <c:v>1.18537923618949</c:v>
                </c:pt>
                <c:pt idx="252">
                  <c:v>1.15673510626377</c:v>
                </c:pt>
                <c:pt idx="253">
                  <c:v>1.18896099059661</c:v>
                </c:pt>
                <c:pt idx="254">
                  <c:v>1.18205152827288</c:v>
                </c:pt>
                <c:pt idx="255">
                  <c:v>1.19690737298935</c:v>
                </c:pt>
                <c:pt idx="256">
                  <c:v>1.22322064505543</c:v>
                </c:pt>
                <c:pt idx="257">
                  <c:v>1.22332675786146</c:v>
                </c:pt>
                <c:pt idx="258">
                  <c:v>1.23104074090317</c:v>
                </c:pt>
                <c:pt idx="259">
                  <c:v>1.23198481181454</c:v>
                </c:pt>
                <c:pt idx="260">
                  <c:v>1.23002040250413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536954042"/>
        <c:axId val="745998267"/>
      </c:lineChart>
      <c:catAx>
        <c:axId val="53695404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745998267"/>
        <c:crosses val="autoZero"/>
        <c:auto val="1"/>
        <c:lblAlgn val="ctr"/>
        <c:lblOffset val="100"/>
        <c:noMultiLvlLbl val="0"/>
      </c:catAx>
      <c:valAx>
        <c:axId val="7459982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53695404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+mn-ea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>
          <a:latin typeface="+mn-ea"/>
          <a:ea typeface="+mn-ea"/>
          <a:cs typeface="+mn-ea"/>
          <a:sym typeface="+mn-ea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  <a:r>
              <a:rPr lang="de-DE" altLang="en-US">
                <a:latin typeface="+mn-ea"/>
                <a:ea typeface="+mn-ea"/>
                <a:cs typeface="+mn-ea"/>
                <a:sym typeface="+mn-ea"/>
              </a:rPr>
              <a:t>Rolling Equity Beta (monthly) - Window Size: 60</a:t>
            </a:r>
            <a:endParaRPr lang="de-DE" altLang="en-US">
              <a:latin typeface="+mn-ea"/>
              <a:ea typeface="+mn-ea"/>
              <a:cs typeface="+mn-ea"/>
              <a:sym typeface="+mn-ea"/>
            </a:endParaRPr>
          </a:p>
        </c:rich>
      </c:tx>
      <c:layout>
        <c:manualLayout>
          <c:xMode val="edge"/>
          <c:yMode val="edge"/>
          <c:x val="0.221180555555556"/>
          <c:y val="0.0392361111111111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[0493_Y2CO_CS2_O_G1.xlsx]COP_beta_monthly!$C$1</c:f>
              <c:strCache>
                <c:ptCount val="1"/>
                <c:pt idx="0">
                  <c:v>regression.beta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[0493_Y2CO_CS2_O_G1.xlsx]COP_beta_monthly!$B$2:$B$61</c:f>
              <c:strCache>
                <c:ptCount val="60"/>
                <c:pt idx="0" c:formatCode="@">
                  <c:v>2016-01-29</c:v>
                </c:pt>
                <c:pt idx="1" c:formatCode="@">
                  <c:v>2016-02-29</c:v>
                </c:pt>
                <c:pt idx="2" c:formatCode="@">
                  <c:v>2016-03-31</c:v>
                </c:pt>
                <c:pt idx="3" c:formatCode="@">
                  <c:v>2016-04-29</c:v>
                </c:pt>
                <c:pt idx="4" c:formatCode="@">
                  <c:v>2016-05-31</c:v>
                </c:pt>
                <c:pt idx="5" c:formatCode="@">
                  <c:v>2016-06-30</c:v>
                </c:pt>
                <c:pt idx="6" c:formatCode="@">
                  <c:v>2016-07-29</c:v>
                </c:pt>
                <c:pt idx="7" c:formatCode="@">
                  <c:v>2016-08-31</c:v>
                </c:pt>
                <c:pt idx="8" c:formatCode="@">
                  <c:v>2016-09-30</c:v>
                </c:pt>
                <c:pt idx="9" c:formatCode="@">
                  <c:v>2016-10-31</c:v>
                </c:pt>
                <c:pt idx="10" c:formatCode="@">
                  <c:v>2016-11-30</c:v>
                </c:pt>
                <c:pt idx="11" c:formatCode="@">
                  <c:v>2016-12-30</c:v>
                </c:pt>
                <c:pt idx="12" c:formatCode="@">
                  <c:v>2017-01-31</c:v>
                </c:pt>
                <c:pt idx="13" c:formatCode="@">
                  <c:v>2017-02-28</c:v>
                </c:pt>
                <c:pt idx="14" c:formatCode="@">
                  <c:v>2017-03-31</c:v>
                </c:pt>
                <c:pt idx="15" c:formatCode="@">
                  <c:v>2017-04-28</c:v>
                </c:pt>
                <c:pt idx="16" c:formatCode="@">
                  <c:v>2017-05-31</c:v>
                </c:pt>
                <c:pt idx="17" c:formatCode="@">
                  <c:v>2017-06-30</c:v>
                </c:pt>
                <c:pt idx="18" c:formatCode="@">
                  <c:v>2017-07-31</c:v>
                </c:pt>
                <c:pt idx="19" c:formatCode="@">
                  <c:v>2017-08-31</c:v>
                </c:pt>
                <c:pt idx="20" c:formatCode="@">
                  <c:v>2017-09-29</c:v>
                </c:pt>
                <c:pt idx="21" c:formatCode="@">
                  <c:v>2017-10-31</c:v>
                </c:pt>
                <c:pt idx="22" c:formatCode="@">
                  <c:v>2017-11-30</c:v>
                </c:pt>
                <c:pt idx="23" c:formatCode="@">
                  <c:v>2017-12-29</c:v>
                </c:pt>
                <c:pt idx="24" c:formatCode="@">
                  <c:v>2018-01-31</c:v>
                </c:pt>
                <c:pt idx="25" c:formatCode="@">
                  <c:v>2018-02-28</c:v>
                </c:pt>
                <c:pt idx="26" c:formatCode="@">
                  <c:v>2018-03-29</c:v>
                </c:pt>
                <c:pt idx="27" c:formatCode="@">
                  <c:v>2018-04-30</c:v>
                </c:pt>
                <c:pt idx="28" c:formatCode="@">
                  <c:v>2018-05-31</c:v>
                </c:pt>
                <c:pt idx="29" c:formatCode="@">
                  <c:v>2018-06-29</c:v>
                </c:pt>
                <c:pt idx="30" c:formatCode="@">
                  <c:v>2018-07-31</c:v>
                </c:pt>
                <c:pt idx="31" c:formatCode="@">
                  <c:v>2018-08-31</c:v>
                </c:pt>
                <c:pt idx="32" c:formatCode="@">
                  <c:v>2018-09-28</c:v>
                </c:pt>
                <c:pt idx="33" c:formatCode="@">
                  <c:v>2018-10-31</c:v>
                </c:pt>
                <c:pt idx="34" c:formatCode="@">
                  <c:v>2018-11-30</c:v>
                </c:pt>
                <c:pt idx="35" c:formatCode="@">
                  <c:v>2018-12-31</c:v>
                </c:pt>
                <c:pt idx="36" c:formatCode="@">
                  <c:v>2019-01-31</c:v>
                </c:pt>
                <c:pt idx="37" c:formatCode="@">
                  <c:v>2019-02-28</c:v>
                </c:pt>
                <c:pt idx="38" c:formatCode="@">
                  <c:v>2019-03-29</c:v>
                </c:pt>
                <c:pt idx="39" c:formatCode="@">
                  <c:v>2019-04-30</c:v>
                </c:pt>
                <c:pt idx="40" c:formatCode="@">
                  <c:v>2019-05-31</c:v>
                </c:pt>
                <c:pt idx="41" c:formatCode="@">
                  <c:v>2019-06-28</c:v>
                </c:pt>
                <c:pt idx="42" c:formatCode="@">
                  <c:v>2019-07-31</c:v>
                </c:pt>
                <c:pt idx="43" c:formatCode="@">
                  <c:v>2019-08-30</c:v>
                </c:pt>
                <c:pt idx="44" c:formatCode="@">
                  <c:v>2019-09-30</c:v>
                </c:pt>
                <c:pt idx="45" c:formatCode="@">
                  <c:v>2019-10-31</c:v>
                </c:pt>
                <c:pt idx="46" c:formatCode="@">
                  <c:v>2019-11-29</c:v>
                </c:pt>
                <c:pt idx="47" c:formatCode="@">
                  <c:v>2019-12-31</c:v>
                </c:pt>
                <c:pt idx="48" c:formatCode="@">
                  <c:v>2020-01-31</c:v>
                </c:pt>
                <c:pt idx="49" c:formatCode="@">
                  <c:v>2020-02-28</c:v>
                </c:pt>
                <c:pt idx="50" c:formatCode="@">
                  <c:v>2020-03-31</c:v>
                </c:pt>
                <c:pt idx="51" c:formatCode="@">
                  <c:v>2020-04-30</c:v>
                </c:pt>
                <c:pt idx="52" c:formatCode="@">
                  <c:v>2020-05-29</c:v>
                </c:pt>
                <c:pt idx="53" c:formatCode="@">
                  <c:v>2020-06-30</c:v>
                </c:pt>
                <c:pt idx="54" c:formatCode="@">
                  <c:v>2020-07-31</c:v>
                </c:pt>
                <c:pt idx="55" c:formatCode="@">
                  <c:v>2020-08-31</c:v>
                </c:pt>
                <c:pt idx="56" c:formatCode="@">
                  <c:v>2020-09-30</c:v>
                </c:pt>
                <c:pt idx="57" c:formatCode="@">
                  <c:v>2020-10-30</c:v>
                </c:pt>
                <c:pt idx="58" c:formatCode="@">
                  <c:v>2020-11-30</c:v>
                </c:pt>
                <c:pt idx="59" c:formatCode="@">
                  <c:v>2020-12-30</c:v>
                </c:pt>
              </c:strCache>
            </c:strRef>
          </c:cat>
          <c:val>
            <c:numRef>
              <c:f>[0493_Y2CO_CS2_O_G1.xlsx]COP_beta_monthly!$C$2:$C$61</c:f>
              <c:numCache>
                <c:formatCode>General</c:formatCode>
                <c:ptCount val="60"/>
                <c:pt idx="0">
                  <c:v>1.05538556455575</c:v>
                </c:pt>
                <c:pt idx="1">
                  <c:v>1.04661260260251</c:v>
                </c:pt>
                <c:pt idx="2">
                  <c:v>1.15520301460911</c:v>
                </c:pt>
                <c:pt idx="3">
                  <c:v>1.15205976176196</c:v>
                </c:pt>
                <c:pt idx="4">
                  <c:v>1.13162232995358</c:v>
                </c:pt>
                <c:pt idx="5">
                  <c:v>1.15155397834705</c:v>
                </c:pt>
                <c:pt idx="6">
                  <c:v>1.11883777820903</c:v>
                </c:pt>
                <c:pt idx="7">
                  <c:v>1.1341210078093</c:v>
                </c:pt>
                <c:pt idx="8">
                  <c:v>1.148018596872</c:v>
                </c:pt>
                <c:pt idx="9">
                  <c:v>1.12953173313456</c:v>
                </c:pt>
                <c:pt idx="10">
                  <c:v>1.17936022115757</c:v>
                </c:pt>
                <c:pt idx="11">
                  <c:v>1.1827863946173</c:v>
                </c:pt>
                <c:pt idx="12">
                  <c:v>1.24769888221208</c:v>
                </c:pt>
                <c:pt idx="13">
                  <c:v>1.16104013773065</c:v>
                </c:pt>
                <c:pt idx="14">
                  <c:v>1.16492752532409</c:v>
                </c:pt>
                <c:pt idx="15">
                  <c:v>1.15175848336332</c:v>
                </c:pt>
                <c:pt idx="16">
                  <c:v>1.22652897632839</c:v>
                </c:pt>
                <c:pt idx="17">
                  <c:v>1.20644942773099</c:v>
                </c:pt>
                <c:pt idx="18">
                  <c:v>1.21244964645134</c:v>
                </c:pt>
                <c:pt idx="19">
                  <c:v>1.21227625861564</c:v>
                </c:pt>
                <c:pt idx="20">
                  <c:v>1.24293088166306</c:v>
                </c:pt>
                <c:pt idx="21">
                  <c:v>1.28408631555416</c:v>
                </c:pt>
                <c:pt idx="22">
                  <c:v>1.2706713468431</c:v>
                </c:pt>
                <c:pt idx="23">
                  <c:v>1.26894890915753</c:v>
                </c:pt>
                <c:pt idx="24">
                  <c:v>1.32727127885507</c:v>
                </c:pt>
                <c:pt idx="25">
                  <c:v>1.33879166185512</c:v>
                </c:pt>
                <c:pt idx="26">
                  <c:v>1.23323846460295</c:v>
                </c:pt>
                <c:pt idx="27">
                  <c:v>1.21909745919916</c:v>
                </c:pt>
                <c:pt idx="28">
                  <c:v>1.22078455523464</c:v>
                </c:pt>
                <c:pt idx="29">
                  <c:v>1.22123012968005</c:v>
                </c:pt>
                <c:pt idx="30">
                  <c:v>1.19821970759548</c:v>
                </c:pt>
                <c:pt idx="31">
                  <c:v>1.24936089647654</c:v>
                </c:pt>
                <c:pt idx="32">
                  <c:v>1.23383006674951</c:v>
                </c:pt>
                <c:pt idx="33">
                  <c:v>1.22688946535765</c:v>
                </c:pt>
                <c:pt idx="34">
                  <c:v>1.22996023309434</c:v>
                </c:pt>
                <c:pt idx="35">
                  <c:v>1.14477505959936</c:v>
                </c:pt>
                <c:pt idx="36">
                  <c:v>1.11780837952488</c:v>
                </c:pt>
                <c:pt idx="37">
                  <c:v>1.11625740196867</c:v>
                </c:pt>
                <c:pt idx="38">
                  <c:v>1.11115898441649</c:v>
                </c:pt>
                <c:pt idx="39">
                  <c:v>1.06670719832552</c:v>
                </c:pt>
                <c:pt idx="40">
                  <c:v>1.03511849328862</c:v>
                </c:pt>
                <c:pt idx="41">
                  <c:v>0.999125279930299</c:v>
                </c:pt>
                <c:pt idx="42">
                  <c:v>0.995069744326741</c:v>
                </c:pt>
                <c:pt idx="43">
                  <c:v>1.04854522097754</c:v>
                </c:pt>
                <c:pt idx="44">
                  <c:v>1.04887535160027</c:v>
                </c:pt>
                <c:pt idx="45">
                  <c:v>1.05750050841342</c:v>
                </c:pt>
                <c:pt idx="46">
                  <c:v>1.10484263050642</c:v>
                </c:pt>
                <c:pt idx="47">
                  <c:v>1.13026940553083</c:v>
                </c:pt>
                <c:pt idx="48">
                  <c:v>1.1153566088331</c:v>
                </c:pt>
                <c:pt idx="49">
                  <c:v>1.21893868594791</c:v>
                </c:pt>
                <c:pt idx="50">
                  <c:v>1.50442532694739</c:v>
                </c:pt>
                <c:pt idx="51">
                  <c:v>1.7145285897728</c:v>
                </c:pt>
                <c:pt idx="52">
                  <c:v>1.69700803549375</c:v>
                </c:pt>
                <c:pt idx="53">
                  <c:v>1.69706222399069</c:v>
                </c:pt>
                <c:pt idx="54">
                  <c:v>1.6389301525037</c:v>
                </c:pt>
                <c:pt idx="55">
                  <c:v>1.64767668292156</c:v>
                </c:pt>
                <c:pt idx="56">
                  <c:v>1.68292593131395</c:v>
                </c:pt>
                <c:pt idx="57">
                  <c:v>1.69950601023461</c:v>
                </c:pt>
                <c:pt idx="58">
                  <c:v>1.88592927440963</c:v>
                </c:pt>
                <c:pt idx="59">
                  <c:v>1.85907574037437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[0493_Y2CO_CS2_O_G1.xlsx]COP_beta_monthly!$D$1</c:f>
              <c:strCache>
                <c:ptCount val="1"/>
                <c:pt idx="0">
                  <c:v>beta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[0493_Y2CO_CS2_O_G1.xlsx]COP_beta_monthly!$B$2:$B$61</c:f>
              <c:strCache>
                <c:ptCount val="60"/>
                <c:pt idx="0" c:formatCode="@">
                  <c:v>2016-01-29</c:v>
                </c:pt>
                <c:pt idx="1" c:formatCode="@">
                  <c:v>2016-02-29</c:v>
                </c:pt>
                <c:pt idx="2" c:formatCode="@">
                  <c:v>2016-03-31</c:v>
                </c:pt>
                <c:pt idx="3" c:formatCode="@">
                  <c:v>2016-04-29</c:v>
                </c:pt>
                <c:pt idx="4" c:formatCode="@">
                  <c:v>2016-05-31</c:v>
                </c:pt>
                <c:pt idx="5" c:formatCode="@">
                  <c:v>2016-06-30</c:v>
                </c:pt>
                <c:pt idx="6" c:formatCode="@">
                  <c:v>2016-07-29</c:v>
                </c:pt>
                <c:pt idx="7" c:formatCode="@">
                  <c:v>2016-08-31</c:v>
                </c:pt>
                <c:pt idx="8" c:formatCode="@">
                  <c:v>2016-09-30</c:v>
                </c:pt>
                <c:pt idx="9" c:formatCode="@">
                  <c:v>2016-10-31</c:v>
                </c:pt>
                <c:pt idx="10" c:formatCode="@">
                  <c:v>2016-11-30</c:v>
                </c:pt>
                <c:pt idx="11" c:formatCode="@">
                  <c:v>2016-12-30</c:v>
                </c:pt>
                <c:pt idx="12" c:formatCode="@">
                  <c:v>2017-01-31</c:v>
                </c:pt>
                <c:pt idx="13" c:formatCode="@">
                  <c:v>2017-02-28</c:v>
                </c:pt>
                <c:pt idx="14" c:formatCode="@">
                  <c:v>2017-03-31</c:v>
                </c:pt>
                <c:pt idx="15" c:formatCode="@">
                  <c:v>2017-04-28</c:v>
                </c:pt>
                <c:pt idx="16" c:formatCode="@">
                  <c:v>2017-05-31</c:v>
                </c:pt>
                <c:pt idx="17" c:formatCode="@">
                  <c:v>2017-06-30</c:v>
                </c:pt>
                <c:pt idx="18" c:formatCode="@">
                  <c:v>2017-07-31</c:v>
                </c:pt>
                <c:pt idx="19" c:formatCode="@">
                  <c:v>2017-08-31</c:v>
                </c:pt>
                <c:pt idx="20" c:formatCode="@">
                  <c:v>2017-09-29</c:v>
                </c:pt>
                <c:pt idx="21" c:formatCode="@">
                  <c:v>2017-10-31</c:v>
                </c:pt>
                <c:pt idx="22" c:formatCode="@">
                  <c:v>2017-11-30</c:v>
                </c:pt>
                <c:pt idx="23" c:formatCode="@">
                  <c:v>2017-12-29</c:v>
                </c:pt>
                <c:pt idx="24" c:formatCode="@">
                  <c:v>2018-01-31</c:v>
                </c:pt>
                <c:pt idx="25" c:formatCode="@">
                  <c:v>2018-02-28</c:v>
                </c:pt>
                <c:pt idx="26" c:formatCode="@">
                  <c:v>2018-03-29</c:v>
                </c:pt>
                <c:pt idx="27" c:formatCode="@">
                  <c:v>2018-04-30</c:v>
                </c:pt>
                <c:pt idx="28" c:formatCode="@">
                  <c:v>2018-05-31</c:v>
                </c:pt>
                <c:pt idx="29" c:formatCode="@">
                  <c:v>2018-06-29</c:v>
                </c:pt>
                <c:pt idx="30" c:formatCode="@">
                  <c:v>2018-07-31</c:v>
                </c:pt>
                <c:pt idx="31" c:formatCode="@">
                  <c:v>2018-08-31</c:v>
                </c:pt>
                <c:pt idx="32" c:formatCode="@">
                  <c:v>2018-09-28</c:v>
                </c:pt>
                <c:pt idx="33" c:formatCode="@">
                  <c:v>2018-10-31</c:v>
                </c:pt>
                <c:pt idx="34" c:formatCode="@">
                  <c:v>2018-11-30</c:v>
                </c:pt>
                <c:pt idx="35" c:formatCode="@">
                  <c:v>2018-12-31</c:v>
                </c:pt>
                <c:pt idx="36" c:formatCode="@">
                  <c:v>2019-01-31</c:v>
                </c:pt>
                <c:pt idx="37" c:formatCode="@">
                  <c:v>2019-02-28</c:v>
                </c:pt>
                <c:pt idx="38" c:formatCode="@">
                  <c:v>2019-03-29</c:v>
                </c:pt>
                <c:pt idx="39" c:formatCode="@">
                  <c:v>2019-04-30</c:v>
                </c:pt>
                <c:pt idx="40" c:formatCode="@">
                  <c:v>2019-05-31</c:v>
                </c:pt>
                <c:pt idx="41" c:formatCode="@">
                  <c:v>2019-06-28</c:v>
                </c:pt>
                <c:pt idx="42" c:formatCode="@">
                  <c:v>2019-07-31</c:v>
                </c:pt>
                <c:pt idx="43" c:formatCode="@">
                  <c:v>2019-08-30</c:v>
                </c:pt>
                <c:pt idx="44" c:formatCode="@">
                  <c:v>2019-09-30</c:v>
                </c:pt>
                <c:pt idx="45" c:formatCode="@">
                  <c:v>2019-10-31</c:v>
                </c:pt>
                <c:pt idx="46" c:formatCode="@">
                  <c:v>2019-11-29</c:v>
                </c:pt>
                <c:pt idx="47" c:formatCode="@">
                  <c:v>2019-12-31</c:v>
                </c:pt>
                <c:pt idx="48" c:formatCode="@">
                  <c:v>2020-01-31</c:v>
                </c:pt>
                <c:pt idx="49" c:formatCode="@">
                  <c:v>2020-02-28</c:v>
                </c:pt>
                <c:pt idx="50" c:formatCode="@">
                  <c:v>2020-03-31</c:v>
                </c:pt>
                <c:pt idx="51" c:formatCode="@">
                  <c:v>2020-04-30</c:v>
                </c:pt>
                <c:pt idx="52" c:formatCode="@">
                  <c:v>2020-05-29</c:v>
                </c:pt>
                <c:pt idx="53" c:formatCode="@">
                  <c:v>2020-06-30</c:v>
                </c:pt>
                <c:pt idx="54" c:formatCode="@">
                  <c:v>2020-07-31</c:v>
                </c:pt>
                <c:pt idx="55" c:formatCode="@">
                  <c:v>2020-08-31</c:v>
                </c:pt>
                <c:pt idx="56" c:formatCode="@">
                  <c:v>2020-09-30</c:v>
                </c:pt>
                <c:pt idx="57" c:formatCode="@">
                  <c:v>2020-10-30</c:v>
                </c:pt>
                <c:pt idx="58" c:formatCode="@">
                  <c:v>2020-11-30</c:v>
                </c:pt>
                <c:pt idx="59" c:formatCode="@">
                  <c:v>2020-12-30</c:v>
                </c:pt>
              </c:strCache>
            </c:strRef>
          </c:cat>
          <c:val>
            <c:numRef>
              <c:f>[0493_Y2CO_CS2_O_G1.xlsx]COP_beta_monthly!$D$2:$D$61</c:f>
              <c:numCache>
                <c:formatCode>General</c:formatCode>
                <c:ptCount val="60"/>
                <c:pt idx="0">
                  <c:v>1.04957664344011</c:v>
                </c:pt>
                <c:pt idx="1">
                  <c:v>1.04132656041141</c:v>
                </c:pt>
                <c:pt idx="2">
                  <c:v>1.15065317868733</c:v>
                </c:pt>
                <c:pt idx="3">
                  <c:v>1.14777057725325</c:v>
                </c:pt>
                <c:pt idx="4">
                  <c:v>1.12642487803619</c:v>
                </c:pt>
                <c:pt idx="5">
                  <c:v>1.14637912854373</c:v>
                </c:pt>
                <c:pt idx="6">
                  <c:v>1.11238472600795</c:v>
                </c:pt>
                <c:pt idx="7">
                  <c:v>1.1274133455434</c:v>
                </c:pt>
                <c:pt idx="8">
                  <c:v>1.14093582322896</c:v>
                </c:pt>
                <c:pt idx="9">
                  <c:v>1.12755284271256</c:v>
                </c:pt>
                <c:pt idx="10">
                  <c:v>1.17794933102992</c:v>
                </c:pt>
                <c:pt idx="11">
                  <c:v>1.18153009115147</c:v>
                </c:pt>
                <c:pt idx="12">
                  <c:v>1.24591743773553</c:v>
                </c:pt>
                <c:pt idx="13">
                  <c:v>1.16086459845121</c:v>
                </c:pt>
                <c:pt idx="14">
                  <c:v>1.16529614215089</c:v>
                </c:pt>
                <c:pt idx="15">
                  <c:v>1.15168292697736</c:v>
                </c:pt>
                <c:pt idx="16">
                  <c:v>1.22559688734513</c:v>
                </c:pt>
                <c:pt idx="17">
                  <c:v>1.20538176855757</c:v>
                </c:pt>
                <c:pt idx="18">
                  <c:v>1.21169089655899</c:v>
                </c:pt>
                <c:pt idx="19">
                  <c:v>1.21117519787023</c:v>
                </c:pt>
                <c:pt idx="20">
                  <c:v>1.24375092708926</c:v>
                </c:pt>
                <c:pt idx="21">
                  <c:v>1.28512956127025</c:v>
                </c:pt>
                <c:pt idx="22">
                  <c:v>1.27104234738877</c:v>
                </c:pt>
                <c:pt idx="23">
                  <c:v>1.27089434196383</c:v>
                </c:pt>
                <c:pt idx="24">
                  <c:v>1.32870539955709</c:v>
                </c:pt>
                <c:pt idx="25">
                  <c:v>1.34027664076691</c:v>
                </c:pt>
                <c:pt idx="26">
                  <c:v>1.23809042948119</c:v>
                </c:pt>
                <c:pt idx="27">
                  <c:v>1.22637046901747</c:v>
                </c:pt>
                <c:pt idx="28">
                  <c:v>1.22825846371977</c:v>
                </c:pt>
                <c:pt idx="29">
                  <c:v>1.22970251953318</c:v>
                </c:pt>
                <c:pt idx="30">
                  <c:v>1.20687493486996</c:v>
                </c:pt>
                <c:pt idx="31">
                  <c:v>1.2582126376207</c:v>
                </c:pt>
                <c:pt idx="32">
                  <c:v>1.24442768650252</c:v>
                </c:pt>
                <c:pt idx="33">
                  <c:v>1.23694152428872</c:v>
                </c:pt>
                <c:pt idx="34">
                  <c:v>1.23761161173358</c:v>
                </c:pt>
                <c:pt idx="35">
                  <c:v>1.15224444985208</c:v>
                </c:pt>
                <c:pt idx="36">
                  <c:v>1.12427479420955</c:v>
                </c:pt>
                <c:pt idx="37">
                  <c:v>1.12206874019961</c:v>
                </c:pt>
                <c:pt idx="38">
                  <c:v>1.11666548487027</c:v>
                </c:pt>
                <c:pt idx="39">
                  <c:v>1.07064596519922</c:v>
                </c:pt>
                <c:pt idx="40">
                  <c:v>1.03972546260058</c:v>
                </c:pt>
                <c:pt idx="41">
                  <c:v>1.00353100865283</c:v>
                </c:pt>
                <c:pt idx="42">
                  <c:v>0.998994387157647</c:v>
                </c:pt>
                <c:pt idx="43">
                  <c:v>1.05092579426779</c:v>
                </c:pt>
                <c:pt idx="44">
                  <c:v>1.05187521200143</c:v>
                </c:pt>
                <c:pt idx="45">
                  <c:v>1.05944629584887</c:v>
                </c:pt>
                <c:pt idx="46">
                  <c:v>1.10582401962177</c:v>
                </c:pt>
                <c:pt idx="47">
                  <c:v>1.13219860039722</c:v>
                </c:pt>
                <c:pt idx="48">
                  <c:v>1.11635844901881</c:v>
                </c:pt>
                <c:pt idx="49">
                  <c:v>1.21931446717336</c:v>
                </c:pt>
                <c:pt idx="50">
                  <c:v>1.50429812198805</c:v>
                </c:pt>
                <c:pt idx="51">
                  <c:v>1.71479582976988</c:v>
                </c:pt>
                <c:pt idx="52">
                  <c:v>1.69731998424273</c:v>
                </c:pt>
                <c:pt idx="53">
                  <c:v>1.69787381877753</c:v>
                </c:pt>
                <c:pt idx="54">
                  <c:v>1.63944450022086</c:v>
                </c:pt>
                <c:pt idx="55">
                  <c:v>1.65039203546917</c:v>
                </c:pt>
                <c:pt idx="56">
                  <c:v>1.68649524618126</c:v>
                </c:pt>
                <c:pt idx="57">
                  <c:v>1.703127193622</c:v>
                </c:pt>
                <c:pt idx="58">
                  <c:v>1.88953563846398</c:v>
                </c:pt>
                <c:pt idx="59">
                  <c:v>1.86247216761348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77350372"/>
        <c:axId val="974439094"/>
      </c:lineChart>
      <c:catAx>
        <c:axId val="7735037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974439094"/>
        <c:crosses val="autoZero"/>
        <c:auto val="1"/>
        <c:lblAlgn val="ctr"/>
        <c:lblOffset val="100"/>
        <c:noMultiLvlLbl val="0"/>
      </c:catAx>
      <c:valAx>
        <c:axId val="97443909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773503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ea"/>
              <a:sym typeface="+mn-ea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en-US">
          <a:latin typeface="+mn-ea"/>
          <a:ea typeface="+mn-ea"/>
          <a:cs typeface="+mn-ea"/>
          <a:sym typeface="+mn-ea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es-ES" sz="1600" b="0" i="0" u="none" strike="noStrike" kern="1200" spc="-1" baseline="0">
                <a:solidFill>
                  <a:srgbClr val="000000"/>
                </a:solidFill>
                <a:latin typeface="+mn-ea"/>
                <a:ea typeface="+mn-ea"/>
                <a:cs typeface="+mn-ea"/>
                <a:sym typeface="+mn-ea"/>
              </a:defRPr>
            </a:pPr>
            <a:r>
              <a:rPr lang="es-ES" sz="1600" b="0" strike="noStrike" spc="-1">
                <a:solidFill>
                  <a:srgbClr val="000000"/>
                </a:solidFill>
                <a:latin typeface="+mn-ea"/>
                <a:ea typeface="+mn-ea"/>
                <a:cs typeface="+mn-ea"/>
                <a:sym typeface="+mn-ea"/>
              </a:rPr>
              <a:t>ConocoPhillips Credit Rating</a:t>
            </a:r>
            <a:endParaRPr lang="es-ES" sz="1600" b="0" strike="noStrike" spc="-1">
              <a:solidFill>
                <a:srgbClr val="000000"/>
              </a:solidFill>
              <a:latin typeface="+mn-ea"/>
              <a:ea typeface="+mn-ea"/>
              <a:cs typeface="+mn-ea"/>
              <a:sym typeface="+mn-ea"/>
            </a:endParaRPr>
          </a:p>
        </c:rich>
      </c:tx>
      <c:layout/>
      <c:overlay val="0"/>
      <c:spPr>
        <a:noFill/>
        <a:ln>
          <a:noFill/>
        </a:ln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Ratings!$A$2</c:f>
              <c:strCache>
                <c:ptCount val="1"/>
                <c:pt idx="0">
                  <c:v>Fitch Ratings</c:v>
                </c:pt>
              </c:strCache>
            </c:strRef>
          </c:tx>
          <c:spPr>
            <a:ln w="50760" cap="rnd" cmpd="sng" algn="ctr">
              <a:solidFill>
                <a:srgbClr val="0070C0"/>
              </a:solidFill>
              <a:prstDash val="solid"/>
              <a:round/>
            </a:ln>
          </c:spPr>
          <c:marker>
            <c:symbol val="circle"/>
            <c:size val="7"/>
            <c:spPr>
              <a:solidFill>
                <a:srgbClr val="0070C0"/>
              </a:solidFill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100" b="0" i="0" u="none" strike="noStrike" kern="1200" spc="-1" baseline="0">
                    <a:solidFill>
                      <a:srgbClr val="000000"/>
                    </a:solidFill>
                    <a:latin typeface="+mn-ea"/>
                    <a:ea typeface="+mn-ea"/>
                    <a:cs typeface="+mn-ea"/>
                    <a:sym typeface="+mn-ea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howBubbleSize val="1"/>
            <c:separator>; </c:separator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numRef>
              <c:f>Ratings!$F$4:$F$13</c:f>
              <c:numCache>
                <c:formatCode>yyyy\-mm</c:formatCode>
                <c:ptCount val="10"/>
                <c:pt idx="0" c:formatCode="yyyy\-mm">
                  <c:v>44482</c:v>
                </c:pt>
                <c:pt idx="1" c:formatCode="yyyy\-mm">
                  <c:v>43369</c:v>
                </c:pt>
                <c:pt idx="2" c:formatCode="yyyy\-mm">
                  <c:v>43252</c:v>
                </c:pt>
                <c:pt idx="3" c:formatCode="yyyy\-mm">
                  <c:v>43182</c:v>
                </c:pt>
                <c:pt idx="4" c:formatCode="yyyy\-mm">
                  <c:v>42950</c:v>
                </c:pt>
                <c:pt idx="5" c:formatCode="yyyy\-mm">
                  <c:v>42824</c:v>
                </c:pt>
                <c:pt idx="6" c:formatCode="yyyy\-mm">
                  <c:v>42425</c:v>
                </c:pt>
                <c:pt idx="7" c:formatCode="yyyy\-mm">
                  <c:v>42354</c:v>
                </c:pt>
                <c:pt idx="8" c:formatCode="yyyy\-mm">
                  <c:v>42236</c:v>
                </c:pt>
                <c:pt idx="9" c:formatCode="yyyy\-mm">
                  <c:v>42053</c:v>
                </c:pt>
              </c:numCache>
            </c:numRef>
          </c:cat>
          <c:val>
            <c:numRef>
              <c:f>Ratings!$D$4:$D$17</c:f>
              <c:numCache>
                <c:formatCode>0</c:formatCode>
                <c:ptCount val="14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  <c:pt idx="4">
                  <c:v>5</c:v>
                </c:pt>
                <c:pt idx="5">
                  <c:v>4</c:v>
                </c:pt>
                <c:pt idx="6">
                  <c:v>4</c:v>
                </c:pt>
                <c:pt idx="7">
                  <c:v>4</c:v>
                </c:pt>
                <c:pt idx="8">
                  <c:v>4</c:v>
                </c:pt>
                <c:pt idx="9">
                  <c:v>4</c:v>
                </c:pt>
                <c:pt idx="10">
                  <c:v>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Ratings!$F$2</c:f>
              <c:strCache>
                <c:ptCount val="1"/>
                <c:pt idx="0">
                  <c:v>Moody's</c:v>
                </c:pt>
              </c:strCache>
            </c:strRef>
          </c:tx>
          <c:spPr>
            <a:ln w="50760" cap="rnd" cmpd="sng" algn="ctr">
              <a:solidFill>
                <a:srgbClr val="C00000"/>
              </a:solidFill>
              <a:prstDash val="solid"/>
              <a:round/>
            </a:ln>
          </c:spPr>
          <c:marker>
            <c:symbol val="circle"/>
            <c:size val="7"/>
            <c:spPr>
              <a:solidFill>
                <a:srgbClr val="C00000"/>
              </a:solidFill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en-US" sz="1100" b="0" i="0" u="none" strike="noStrike" kern="1200" spc="-1" baseline="0">
                    <a:solidFill>
                      <a:srgbClr val="000000"/>
                    </a:solidFill>
                    <a:latin typeface="+mn-ea"/>
                    <a:ea typeface="+mn-ea"/>
                    <a:cs typeface="+mn-ea"/>
                    <a:sym typeface="+mn-ea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howBubbleSize val="1"/>
            <c:separator>; </c:separator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numRef>
              <c:f>Ratings!$F$4:$F$13</c:f>
              <c:numCache>
                <c:formatCode>yyyy\-mm</c:formatCode>
                <c:ptCount val="10"/>
                <c:pt idx="0" c:formatCode="yyyy\-mm">
                  <c:v>44482</c:v>
                </c:pt>
                <c:pt idx="1" c:formatCode="yyyy\-mm">
                  <c:v>43369</c:v>
                </c:pt>
                <c:pt idx="2" c:formatCode="yyyy\-mm">
                  <c:v>43252</c:v>
                </c:pt>
                <c:pt idx="3" c:formatCode="yyyy\-mm">
                  <c:v>43182</c:v>
                </c:pt>
                <c:pt idx="4" c:formatCode="yyyy\-mm">
                  <c:v>42950</c:v>
                </c:pt>
                <c:pt idx="5" c:formatCode="yyyy\-mm">
                  <c:v>42824</c:v>
                </c:pt>
                <c:pt idx="6" c:formatCode="yyyy\-mm">
                  <c:v>42425</c:v>
                </c:pt>
                <c:pt idx="7" c:formatCode="yyyy\-mm">
                  <c:v>42354</c:v>
                </c:pt>
                <c:pt idx="8" c:formatCode="yyyy\-mm">
                  <c:v>42236</c:v>
                </c:pt>
                <c:pt idx="9" c:formatCode="yyyy\-mm">
                  <c:v>42053</c:v>
                </c:pt>
              </c:numCache>
            </c:numRef>
          </c:cat>
          <c:val>
            <c:numRef>
              <c:f>Ratings!$I$4:$I$14</c:f>
              <c:numCache>
                <c:formatCode>0</c:formatCode>
                <c:ptCount val="11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3</c:v>
                </c:pt>
                <c:pt idx="4">
                  <c:v>3</c:v>
                </c:pt>
                <c:pt idx="5">
                  <c:v>2</c:v>
                </c:pt>
                <c:pt idx="6">
                  <c:v>2</c:v>
                </c:pt>
                <c:pt idx="7">
                  <c:v>5</c:v>
                </c:pt>
                <c:pt idx="8">
                  <c:v>5</c:v>
                </c:pt>
                <c:pt idx="9">
                  <c:v>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12700" cap="flat" cmpd="sng" algn="ctr">
              <a:noFill/>
              <a:prstDash val="solid"/>
              <a:round/>
            </a:ln>
          </c:spPr>
        </c:hiLowLines>
        <c:marker val="1"/>
        <c:smooth val="0"/>
        <c:axId val="6519100"/>
        <c:axId val="2241022"/>
      </c:lineChart>
      <c:dateAx>
        <c:axId val="6519100"/>
        <c:scaling>
          <c:orientation val="minMax"/>
        </c:scaling>
        <c:delete val="0"/>
        <c:axPos val="b"/>
        <c:title>
          <c:tx>
            <c:rich>
              <a:bodyPr rot="0" spcFirstLastPara="0" vertOverflow="ellipsis" vert="horz" wrap="square" anchor="ctr" anchorCtr="1"/>
              <a:lstStyle/>
              <a:p>
                <a:pPr>
                  <a:defRPr lang="es-ES" sz="1100" b="0" i="0" u="none" strike="noStrike" kern="1200" spc="-1" baseline="0">
                    <a:solidFill>
                      <a:srgbClr val="000000"/>
                    </a:solidFill>
                    <a:latin typeface="+mn-ea"/>
                    <a:ea typeface="+mn-ea"/>
                    <a:cs typeface="+mn-ea"/>
                    <a:sym typeface="+mn-ea"/>
                  </a:defRPr>
                </a:pPr>
                <a:r>
                  <a:rPr lang="es-ES" sz="1100" b="0" strike="noStrike" spc="-1">
                    <a:solidFill>
                      <a:srgbClr val="000000"/>
                    </a:solidFill>
                    <a:latin typeface="+mn-ea"/>
                    <a:ea typeface="+mn-ea"/>
                    <a:cs typeface="+mn-ea"/>
                    <a:sym typeface="+mn-ea"/>
                  </a:rPr>
                  <a:t>Date</a:t>
                </a:r>
                <a:endParaRPr lang="es-ES" sz="1100" b="0" strike="noStrike" spc="-1">
                  <a:solidFill>
                    <a:srgbClr val="000000"/>
                  </a:solidFill>
                  <a:latin typeface="+mn-ea"/>
                  <a:ea typeface="+mn-ea"/>
                  <a:cs typeface="+mn-ea"/>
                  <a:sym typeface="+mn-ea"/>
                </a:endParaRPr>
              </a:p>
            </c:rich>
          </c:tx>
          <c:layout/>
          <c:overlay val="0"/>
          <c:spPr>
            <a:noFill/>
            <a:ln>
              <a:noFill/>
            </a:ln>
          </c:spPr>
        </c:title>
        <c:numFmt formatCode="yyyy\-mm" sourceLinked="1"/>
        <c:majorTickMark val="none"/>
        <c:minorTickMark val="none"/>
        <c:tickLblPos val="nextTo"/>
        <c:spPr>
          <a:ln w="9360" cap="flat" cmpd="sng" algn="ctr">
            <a:solidFill>
              <a:srgbClr val="D9D9D9"/>
            </a:solidFill>
            <a:prstDash val="solid"/>
            <a:round/>
          </a:ln>
        </c:spPr>
        <c:txPr>
          <a:bodyPr rot="2700000" spcFirstLastPara="0" vertOverflow="ellipsis" vert="horz" wrap="square" anchor="ctr" anchorCtr="1"/>
          <a:lstStyle/>
          <a:p>
            <a:pPr>
              <a:defRPr lang="en-US" sz="1100" b="0" i="0" u="none" strike="noStrike" kern="1200" spc="-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2241022"/>
        <c:crosses val="autoZero"/>
        <c:auto val="1"/>
        <c:lblOffset val="100"/>
        <c:baseTimeUnit val="months"/>
      </c:dateAx>
      <c:valAx>
        <c:axId val="2241022"/>
        <c:scaling>
          <c:orientation val="minMax"/>
        </c:scaling>
        <c:delete val="0"/>
        <c:axPos val="l"/>
        <c:majorGridlines>
          <c:spPr>
            <a:ln w="9360" cap="flat" cmpd="sng" algn="ctr">
              <a:solidFill>
                <a:srgbClr val="D9D9D9"/>
              </a:solidFill>
              <a:prstDash val="solid"/>
              <a:round/>
            </a:ln>
          </c:spPr>
        </c:majorGridlines>
        <c:numFmt formatCode="0" sourceLinked="0"/>
        <c:majorTickMark val="none"/>
        <c:minorTickMark val="none"/>
        <c:tickLblPos val="nextTo"/>
        <c:spPr>
          <a:ln w="6480" cap="flat" cmpd="sng" algn="ctr">
            <a:noFill/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en-US" sz="1100" b="0" i="0" u="none" strike="noStrike" kern="1200" spc="-1" baseline="0">
                <a:solidFill>
                  <a:srgbClr val="595959"/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6519100"/>
        <c:crosses val="autoZero"/>
        <c:crossBetween val="between"/>
      </c:valAx>
      <c:spPr>
        <a:noFill/>
        <a:ln>
          <a:noFill/>
        </a:ln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en-US" sz="1100" b="0" i="0" u="none" strike="noStrike" kern="1200" spc="-1" baseline="0">
                <a:solidFill>
                  <a:srgbClr val="595959"/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en-US" sz="1100" b="0" i="0" u="none" strike="noStrike" kern="1200" spc="-1" baseline="0">
                <a:solidFill>
                  <a:srgbClr val="595959"/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</c:legendEntry>
      <c:layout/>
      <c:overlay val="0"/>
      <c:spPr>
        <a:noFill/>
        <a:ln>
          <a:noFill/>
        </a:ln>
      </c:spPr>
      <c:txPr>
        <a:bodyPr rot="0" spcFirstLastPara="0" vertOverflow="ellipsis" vert="horz" wrap="square" anchor="ctr" anchorCtr="1"/>
        <a:lstStyle/>
        <a:p>
          <a:pPr>
            <a:defRPr lang="en-US" sz="1100" b="0" i="0" u="none" strike="noStrike" kern="1200" spc="-1" baseline="0">
              <a:solidFill>
                <a:srgbClr val="595959"/>
              </a:solidFill>
              <a:latin typeface="+mn-ea"/>
              <a:ea typeface="+mn-ea"/>
              <a:cs typeface="+mn-ea"/>
              <a:sym typeface="+mn-ea"/>
            </a:defRPr>
          </a:pPr>
        </a:p>
      </c:txPr>
    </c:legend>
    <c:plotVisOnly val="1"/>
    <c:dispBlanksAs val="zero"/>
    <c:showDLblsOverMax val="1"/>
  </c:chart>
  <c:spPr>
    <a:noFill/>
    <a:ln>
      <a:solidFill>
        <a:srgbClr val="E7EFF7"/>
      </a:solidFill>
    </a:ln>
  </c:spPr>
  <c:txPr>
    <a:bodyPr/>
    <a:lstStyle/>
    <a:p>
      <a:pPr>
        <a:defRPr lang="en-US">
          <a:latin typeface="+mn-ea"/>
          <a:ea typeface="+mn-ea"/>
          <a:cs typeface="+mn-ea"/>
          <a:sym typeface="+mn-ea"/>
        </a:defRPr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  <a:r>
              <a:rPr lang="en-GB">
                <a:latin typeface="+mn-ea"/>
                <a:ea typeface="+mn-ea"/>
                <a:cs typeface="+mn-ea"/>
                <a:sym typeface="+mn-ea"/>
              </a:rPr>
              <a:t>Asset Beta</a:t>
            </a:r>
            <a:endParaRPr lang="en-GB">
              <a:latin typeface="+mn-ea"/>
              <a:ea typeface="+mn-ea"/>
              <a:cs typeface="+mn-ea"/>
              <a:sym typeface="+mn-ea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'Exercise 3'!$T$1:$T$5</c:f>
              <c:strCache>
                <c:ptCount val="1"/>
                <c:pt idx="0">
                  <c:v>beta_unlevered NA NA NA NA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'Exercise 3'!$B$6:$B$25</c:f>
              <c:strCache>
                <c:ptCount val="20"/>
                <c:pt idx="0">
                  <c:v>2016q1</c:v>
                </c:pt>
                <c:pt idx="1">
                  <c:v>2016q2</c:v>
                </c:pt>
                <c:pt idx="2">
                  <c:v>2016q3</c:v>
                </c:pt>
                <c:pt idx="3">
                  <c:v>2016q4</c:v>
                </c:pt>
                <c:pt idx="4">
                  <c:v>2017q1</c:v>
                </c:pt>
                <c:pt idx="5">
                  <c:v>2017q2</c:v>
                </c:pt>
                <c:pt idx="6">
                  <c:v>2017q3</c:v>
                </c:pt>
                <c:pt idx="7">
                  <c:v>2017q4</c:v>
                </c:pt>
                <c:pt idx="8">
                  <c:v>2018q1</c:v>
                </c:pt>
                <c:pt idx="9">
                  <c:v>2018q2</c:v>
                </c:pt>
                <c:pt idx="10">
                  <c:v>2018q3</c:v>
                </c:pt>
                <c:pt idx="11">
                  <c:v>2018q4</c:v>
                </c:pt>
                <c:pt idx="12">
                  <c:v>2019q1</c:v>
                </c:pt>
                <c:pt idx="13">
                  <c:v>2019q2</c:v>
                </c:pt>
                <c:pt idx="14">
                  <c:v>2019q3</c:v>
                </c:pt>
                <c:pt idx="15">
                  <c:v>2019q4</c:v>
                </c:pt>
                <c:pt idx="16">
                  <c:v>2020q1</c:v>
                </c:pt>
                <c:pt idx="17">
                  <c:v>2020q2</c:v>
                </c:pt>
                <c:pt idx="18">
                  <c:v>2020q3</c:v>
                </c:pt>
                <c:pt idx="19">
                  <c:v>2020q4</c:v>
                </c:pt>
              </c:strCache>
            </c:strRef>
          </c:cat>
          <c:val>
            <c:numRef>
              <c:f>'Exercise 3'!$T$6:$T$25</c:f>
              <c:numCache>
                <c:formatCode>General</c:formatCode>
                <c:ptCount val="20"/>
                <c:pt idx="0">
                  <c:v>1.02494772769758</c:v>
                </c:pt>
                <c:pt idx="1">
                  <c:v>1.07271430283436</c:v>
                </c:pt>
                <c:pt idx="2">
                  <c:v>0.99827742518076</c:v>
                </c:pt>
                <c:pt idx="3">
                  <c:v>0.997430804959886</c:v>
                </c:pt>
                <c:pt idx="4">
                  <c:v>0.978382591672332</c:v>
                </c:pt>
                <c:pt idx="5">
                  <c:v>0.940862054609624</c:v>
                </c:pt>
                <c:pt idx="6">
                  <c:v>1.07426989819464</c:v>
                </c:pt>
                <c:pt idx="7">
                  <c:v>1.03078745972235</c:v>
                </c:pt>
                <c:pt idx="8">
                  <c:v>0.554659518232911</c:v>
                </c:pt>
                <c:pt idx="9">
                  <c:v>0.598727892042433</c:v>
                </c:pt>
                <c:pt idx="10">
                  <c:v>0.728499314452689</c:v>
                </c:pt>
                <c:pt idx="11">
                  <c:v>0.69725082805814</c:v>
                </c:pt>
                <c:pt idx="12">
                  <c:v>0.76062798203529</c:v>
                </c:pt>
                <c:pt idx="13">
                  <c:v>0.715009454718248</c:v>
                </c:pt>
                <c:pt idx="14">
                  <c:v>0.717687474385814</c:v>
                </c:pt>
                <c:pt idx="15">
                  <c:v>0.745521106502497</c:v>
                </c:pt>
                <c:pt idx="16">
                  <c:v>0.846001965058046</c:v>
                </c:pt>
                <c:pt idx="17">
                  <c:v>0.880753846773943</c:v>
                </c:pt>
                <c:pt idx="18">
                  <c:v>0.804379241142192</c:v>
                </c:pt>
                <c:pt idx="19">
                  <c:v>0.912622715349565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522878799"/>
        <c:axId val="522910783"/>
      </c:lineChart>
      <c:catAx>
        <c:axId val="522878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522910783"/>
        <c:crosses val="autoZero"/>
        <c:auto val="1"/>
        <c:lblAlgn val="ctr"/>
        <c:lblOffset val="100"/>
        <c:noMultiLvlLbl val="0"/>
      </c:catAx>
      <c:valAx>
        <c:axId val="522910783"/>
        <c:scaling>
          <c:orientation val="minMax"/>
          <c:min val="0.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5228787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E7EFF7"/>
      </a:solidFill>
    </a:ln>
    <a:effectLst/>
  </c:spPr>
  <c:txPr>
    <a:bodyPr/>
    <a:lstStyle/>
    <a:p>
      <a:pPr>
        <a:defRPr lang="en-US">
          <a:latin typeface="+mn-ea"/>
          <a:ea typeface="+mn-ea"/>
          <a:cs typeface="+mn-ea"/>
          <a:sym typeface="+mn-ea"/>
        </a:defRPr>
      </a:pPr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  <a:r>
              <a:rPr lang="en-US">
                <a:latin typeface="+mn-ea"/>
                <a:ea typeface="+mn-ea"/>
                <a:cs typeface="+mn-ea"/>
                <a:sym typeface="+mn-ea"/>
              </a:rPr>
              <a:t>Equity Beta</a:t>
            </a:r>
            <a:endParaRPr lang="en-US">
              <a:latin typeface="+mn-ea"/>
              <a:ea typeface="+mn-ea"/>
              <a:cs typeface="+mn-ea"/>
              <a:sym typeface="+mn-ea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'Exercise 3'!$O$1:$O$5</c:f>
              <c:strCache>
                <c:ptCount val="1"/>
                <c:pt idx="0">
                  <c:v>equity_beta NA NA NA NA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'Exercise 3'!$B$6:$B$25</c:f>
              <c:strCache>
                <c:ptCount val="20"/>
                <c:pt idx="0">
                  <c:v>2016q1</c:v>
                </c:pt>
                <c:pt idx="1">
                  <c:v>2016q2</c:v>
                </c:pt>
                <c:pt idx="2">
                  <c:v>2016q3</c:v>
                </c:pt>
                <c:pt idx="3">
                  <c:v>2016q4</c:v>
                </c:pt>
                <c:pt idx="4">
                  <c:v>2017q1</c:v>
                </c:pt>
                <c:pt idx="5">
                  <c:v>2017q2</c:v>
                </c:pt>
                <c:pt idx="6">
                  <c:v>2017q3</c:v>
                </c:pt>
                <c:pt idx="7">
                  <c:v>2017q4</c:v>
                </c:pt>
                <c:pt idx="8">
                  <c:v>2018q1</c:v>
                </c:pt>
                <c:pt idx="9">
                  <c:v>2018q2</c:v>
                </c:pt>
                <c:pt idx="10">
                  <c:v>2018q3</c:v>
                </c:pt>
                <c:pt idx="11">
                  <c:v>2018q4</c:v>
                </c:pt>
                <c:pt idx="12">
                  <c:v>2019q1</c:v>
                </c:pt>
                <c:pt idx="13">
                  <c:v>2019q2</c:v>
                </c:pt>
                <c:pt idx="14">
                  <c:v>2019q3</c:v>
                </c:pt>
                <c:pt idx="15">
                  <c:v>2019q4</c:v>
                </c:pt>
                <c:pt idx="16">
                  <c:v>2020q1</c:v>
                </c:pt>
                <c:pt idx="17">
                  <c:v>2020q2</c:v>
                </c:pt>
                <c:pt idx="18">
                  <c:v>2020q3</c:v>
                </c:pt>
                <c:pt idx="19">
                  <c:v>2020q4</c:v>
                </c:pt>
              </c:strCache>
            </c:strRef>
          </c:cat>
          <c:val>
            <c:numRef>
              <c:f>'Exercise 3'!$O$6:$O$25</c:f>
              <c:numCache>
                <c:formatCode>General</c:formatCode>
                <c:ptCount val="20"/>
                <c:pt idx="0">
                  <c:v>1.69457233830964</c:v>
                </c:pt>
                <c:pt idx="1">
                  <c:v>1.70067677946742</c:v>
                </c:pt>
                <c:pt idx="2">
                  <c:v>1.57883912831395</c:v>
                </c:pt>
                <c:pt idx="3">
                  <c:v>1.47261913462814</c:v>
                </c:pt>
                <c:pt idx="4">
                  <c:v>1.43048153242813</c:v>
                </c:pt>
                <c:pt idx="5">
                  <c:v>1.38249806567742</c:v>
                </c:pt>
                <c:pt idx="6">
                  <c:v>1.47100330941497</c:v>
                </c:pt>
                <c:pt idx="7">
                  <c:v>1.35979448285251</c:v>
                </c:pt>
                <c:pt idx="8">
                  <c:v>0.691913025988918</c:v>
                </c:pt>
                <c:pt idx="9">
                  <c:v>0.710353732750973</c:v>
                </c:pt>
                <c:pt idx="10">
                  <c:v>0.853177188576699</c:v>
                </c:pt>
                <c:pt idx="11">
                  <c:v>0.845407587540634</c:v>
                </c:pt>
                <c:pt idx="12">
                  <c:v>0.913903012206397</c:v>
                </c:pt>
                <c:pt idx="13">
                  <c:v>0.871503434292682</c:v>
                </c:pt>
                <c:pt idx="14">
                  <c:v>0.890059091479928</c:v>
                </c:pt>
                <c:pt idx="15">
                  <c:v>0.901371740894145</c:v>
                </c:pt>
                <c:pt idx="16">
                  <c:v>1.23055666762453</c:v>
                </c:pt>
                <c:pt idx="17">
                  <c:v>1.17255662452042</c:v>
                </c:pt>
                <c:pt idx="18">
                  <c:v>1.14706293969633</c:v>
                </c:pt>
                <c:pt idx="19">
                  <c:v>1.23001984859095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529250767"/>
        <c:axId val="526908303"/>
      </c:lineChart>
      <c:catAx>
        <c:axId val="5292507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526908303"/>
        <c:crosses val="autoZero"/>
        <c:auto val="1"/>
        <c:lblAlgn val="ctr"/>
        <c:lblOffset val="100"/>
        <c:noMultiLvlLbl val="0"/>
      </c:catAx>
      <c:valAx>
        <c:axId val="526908303"/>
        <c:scaling>
          <c:orientation val="minMax"/>
          <c:min val="0.6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5292507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solidFill>
        <a:srgbClr val="E7EFF7"/>
      </a:solidFill>
    </a:ln>
    <a:effectLst/>
  </c:spPr>
  <c:txPr>
    <a:bodyPr rot="0" vert="horz"/>
    <a:lstStyle/>
    <a:p>
      <a:pPr>
        <a:defRPr lang="en-US">
          <a:latin typeface="+mn-ea"/>
          <a:ea typeface="+mn-ea"/>
          <a:cs typeface="+mn-ea"/>
          <a:sym typeface="+mn-ea"/>
        </a:defRPr>
      </a:pPr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  <a:r>
              <a:rPr lang="en-US">
                <a:latin typeface="+mn-ea"/>
                <a:ea typeface="+mn-ea"/>
                <a:cs typeface="+mn-ea"/>
                <a:sym typeface="+mn-ea"/>
              </a:rPr>
              <a:t>Debt Beta</a:t>
            </a:r>
            <a:endParaRPr lang="en-US">
              <a:latin typeface="+mn-ea"/>
              <a:ea typeface="+mn-ea"/>
              <a:cs typeface="+mn-ea"/>
              <a:sym typeface="+mn-ea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'Exercise 3'!$Q$1</c:f>
              <c:strCache>
                <c:ptCount val="1"/>
                <c:pt idx="0">
                  <c:v>debt_beta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'Exercise 3'!$B$2:$B$25</c:f>
              <c:strCache>
                <c:ptCount val="24"/>
                <c:pt idx="0">
                  <c:v>2015q1</c:v>
                </c:pt>
                <c:pt idx="1">
                  <c:v>2015q2</c:v>
                </c:pt>
                <c:pt idx="2">
                  <c:v>2015q3</c:v>
                </c:pt>
                <c:pt idx="3">
                  <c:v>2015q4</c:v>
                </c:pt>
                <c:pt idx="4">
                  <c:v>2016q1</c:v>
                </c:pt>
                <c:pt idx="5">
                  <c:v>2016q2</c:v>
                </c:pt>
                <c:pt idx="6">
                  <c:v>2016q3</c:v>
                </c:pt>
                <c:pt idx="7">
                  <c:v>2016q4</c:v>
                </c:pt>
                <c:pt idx="8">
                  <c:v>2017q1</c:v>
                </c:pt>
                <c:pt idx="9">
                  <c:v>2017q2</c:v>
                </c:pt>
                <c:pt idx="10">
                  <c:v>2017q3</c:v>
                </c:pt>
                <c:pt idx="11">
                  <c:v>2017q4</c:v>
                </c:pt>
                <c:pt idx="12">
                  <c:v>2018q1</c:v>
                </c:pt>
                <c:pt idx="13">
                  <c:v>2018q2</c:v>
                </c:pt>
                <c:pt idx="14">
                  <c:v>2018q3</c:v>
                </c:pt>
                <c:pt idx="15">
                  <c:v>2018q4</c:v>
                </c:pt>
                <c:pt idx="16">
                  <c:v>2019q1</c:v>
                </c:pt>
                <c:pt idx="17">
                  <c:v>2019q2</c:v>
                </c:pt>
                <c:pt idx="18">
                  <c:v>2019q3</c:v>
                </c:pt>
                <c:pt idx="19">
                  <c:v>2019q4</c:v>
                </c:pt>
                <c:pt idx="20">
                  <c:v>2020q1</c:v>
                </c:pt>
                <c:pt idx="21">
                  <c:v>2020q2</c:v>
                </c:pt>
                <c:pt idx="22">
                  <c:v>2020q3</c:v>
                </c:pt>
                <c:pt idx="23">
                  <c:v>2020q4</c:v>
                </c:pt>
              </c:strCache>
            </c:strRef>
          </c:cat>
          <c:val>
            <c:numRef>
              <c:f>'Exercise 3'!$Q$2:$Q$25</c:f>
              <c:numCache>
                <c:formatCode>General</c:formatCode>
                <c:ptCount val="24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  <c:pt idx="4">
                  <c:v>0.05</c:v>
                </c:pt>
                <c:pt idx="5">
                  <c:v>0.05</c:v>
                </c:pt>
                <c:pt idx="6">
                  <c:v>0.05</c:v>
                </c:pt>
                <c:pt idx="7">
                  <c:v>0.05</c:v>
                </c:pt>
                <c:pt idx="8">
                  <c:v>0.05</c:v>
                </c:pt>
                <c:pt idx="9">
                  <c:v>0.05</c:v>
                </c:pt>
                <c:pt idx="10">
                  <c:v>0.05</c:v>
                </c:pt>
                <c:pt idx="11">
                  <c:v>0.05</c:v>
                </c:pt>
                <c:pt idx="12">
                  <c:v>0.05</c:v>
                </c:pt>
                <c:pt idx="13">
                  <c:v>0.05</c:v>
                </c:pt>
                <c:pt idx="14">
                  <c:v>0.05</c:v>
                </c:pt>
                <c:pt idx="15">
                  <c:v>0.05</c:v>
                </c:pt>
                <c:pt idx="16">
                  <c:v>0.05</c:v>
                </c:pt>
                <c:pt idx="17">
                  <c:v>0.05</c:v>
                </c:pt>
                <c:pt idx="18">
                  <c:v>0.05</c:v>
                </c:pt>
                <c:pt idx="19">
                  <c:v>0.05</c:v>
                </c:pt>
                <c:pt idx="20">
                  <c:v>0.05</c:v>
                </c:pt>
                <c:pt idx="21">
                  <c:v>0.05</c:v>
                </c:pt>
                <c:pt idx="22">
                  <c:v>0.05</c:v>
                </c:pt>
                <c:pt idx="23">
                  <c:v>0.05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0"/>
        <c:smooth val="0"/>
        <c:axId val="528857999"/>
        <c:axId val="526722639"/>
      </c:lineChart>
      <c:catAx>
        <c:axId val="5288579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526722639"/>
        <c:crosses val="autoZero"/>
        <c:auto val="1"/>
        <c:lblAlgn val="ctr"/>
        <c:lblOffset val="100"/>
        <c:noMultiLvlLbl val="0"/>
      </c:catAx>
      <c:valAx>
        <c:axId val="526722639"/>
        <c:scaling>
          <c:orientation val="minMax"/>
          <c:min val="0.0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ea"/>
                <a:sym typeface="+mn-ea"/>
              </a:defRPr>
            </a:pPr>
          </a:p>
        </c:txPr>
        <c:crossAx val="5288579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12700" cmpd="sng">
      <a:solidFill>
        <a:srgbClr val="E7EFF7"/>
      </a:solidFill>
      <a:prstDash val="solid"/>
    </a:ln>
    <a:effectLst/>
  </c:spPr>
  <c:txPr>
    <a:bodyPr/>
    <a:lstStyle/>
    <a:p>
      <a:pPr>
        <a:defRPr lang="en-US">
          <a:latin typeface="+mn-ea"/>
          <a:ea typeface="+mn-ea"/>
          <a:cs typeface="+mn-ea"/>
          <a:sym typeface="+mn-ea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sz="10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8817FD-8155-4502-AF78-DBC2EA4B168F}" type="datetimeFigureOut">
              <a:rPr lang="en-GB" sz="1000" smtClean="0">
                <a:latin typeface="Verdana" charset="0"/>
                <a:ea typeface="Verdana" charset="0"/>
                <a:cs typeface="Verdana" charset="0"/>
              </a:rPr>
            </a:fld>
            <a:endParaRPr lang="en-GB" sz="10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sz="10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F6F62-1C91-45E7-BAED-FBFBF67C82BC}" type="slidenum">
              <a:rPr lang="en-GB" sz="1000" smtClean="0">
                <a:latin typeface="Verdana" charset="0"/>
                <a:ea typeface="Verdana" charset="0"/>
                <a:cs typeface="Verdana" charset="0"/>
              </a:rPr>
            </a:fld>
            <a:endParaRPr lang="en-GB" sz="1000" dirty="0">
              <a:latin typeface="Verdana" charset="0"/>
              <a:ea typeface="Verdana" charset="0"/>
              <a:cs typeface="Verdana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p4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>
                <a:latin typeface="Verdana" charset="0"/>
                <a:ea typeface="Verdana" charset="0"/>
                <a:cs typeface="Verdana" charset="0"/>
              </a:defRPr>
            </a:lvl1pPr>
          </a:lstStyle>
          <a:p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>
                <a:latin typeface="Verdana" charset="0"/>
                <a:ea typeface="Verdana" charset="0"/>
                <a:cs typeface="Verdana" charset="0"/>
              </a:defRPr>
            </a:lvl1pPr>
          </a:lstStyle>
          <a:p>
            <a:fld id="{C0A972FC-F5E0-4F80-B169-F0B5EFC71333}" type="datetimeFigureOut">
              <a:rPr lang="en-GB" smtClean="0"/>
            </a:fld>
            <a:endParaRPr lang="en-GB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 err="1"/>
              <a:t>Textmasterformat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latin typeface="Verdana" charset="0"/>
                <a:ea typeface="Verdana" charset="0"/>
                <a:cs typeface="Verdana" charset="0"/>
              </a:defRPr>
            </a:lvl1pPr>
          </a:lstStyle>
          <a:p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latin typeface="Verdana" charset="0"/>
                <a:ea typeface="Verdana" charset="0"/>
                <a:cs typeface="Verdana" charset="0"/>
              </a:defRPr>
            </a:lvl1pPr>
          </a:lstStyle>
          <a:p>
            <a:fld id="{219CC2FD-B32F-4992-A15B-F95E2E35C81B}" type="slidenum">
              <a:rPr lang="en-GB" smtClean="0"/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Verdana" charset="0"/>
        <a:ea typeface="Verdana" charset="0"/>
        <a:cs typeface="Verdana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Verdana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Verdana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Verdana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Verdana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elfolie Bild 3 kurz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pieren 17"/>
          <p:cNvGrpSpPr/>
          <p:nvPr userDrawn="1"/>
        </p:nvGrpSpPr>
        <p:grpSpPr>
          <a:xfrm>
            <a:off x="295575" y="625621"/>
            <a:ext cx="8552850" cy="2037600"/>
            <a:chOff x="287338" y="603319"/>
            <a:chExt cx="8552850" cy="2037600"/>
          </a:xfrm>
        </p:grpSpPr>
        <p:sp>
          <p:nvSpPr>
            <p:cNvPr id="21" name="Rechteck 20"/>
            <p:cNvSpPr/>
            <p:nvPr userDrawn="1"/>
          </p:nvSpPr>
          <p:spPr>
            <a:xfrm>
              <a:off x="6192000" y="603319"/>
              <a:ext cx="2648188" cy="2037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Rechteck 21"/>
            <p:cNvSpPr/>
            <p:nvPr userDrawn="1"/>
          </p:nvSpPr>
          <p:spPr bwMode="blackWhite">
            <a:xfrm>
              <a:off x="287338" y="603319"/>
              <a:ext cx="5904662" cy="2037600"/>
            </a:xfrm>
            <a:prstGeom prst="rect">
              <a:avLst/>
            </a:prstGeom>
            <a:solidFill>
              <a:srgbClr val="0096D3">
                <a:alpha val="89804"/>
              </a:srgb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23" name="Bild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56993" y="1066425"/>
            <a:ext cx="1874020" cy="975100"/>
          </a:xfrm>
          <a:prstGeom prst="rect">
            <a:avLst/>
          </a:prstGeom>
        </p:spPr>
      </p:pic>
      <p:sp>
        <p:nvSpPr>
          <p:cNvPr id="24" name="Textplatzhalter 9"/>
          <p:cNvSpPr>
            <a:spLocks noGrp="1"/>
          </p:cNvSpPr>
          <p:nvPr>
            <p:ph type="body" sz="quarter" idx="11" hasCustomPrompt="1"/>
          </p:nvPr>
        </p:nvSpPr>
        <p:spPr bwMode="white">
          <a:xfrm>
            <a:off x="287338" y="2941638"/>
            <a:ext cx="4284662" cy="805551"/>
          </a:xfrm>
          <a:solidFill>
            <a:schemeClr val="bg1">
              <a:alpha val="90000"/>
            </a:schemeClr>
          </a:solidFill>
        </p:spPr>
        <p:txBody>
          <a:bodyPr wrap="square" lIns="324000" tIns="216000" rIns="324000" bIns="216000" rtlCol="0" anchor="t" anchorCtr="0">
            <a:spAutoFit/>
          </a:bodyPr>
          <a:lstStyle>
            <a:lvl1pPr marL="0" indent="0">
              <a:buNone/>
              <a:defRPr lang="de-DE" sz="1200" baseline="0" dirty="0" smtClean="0"/>
            </a:lvl1pPr>
          </a:lstStyle>
          <a:p>
            <a:r>
              <a:rPr lang="en-GB" dirty="0"/>
              <a:t>Information about presentation (author, version No. etc.)</a:t>
            </a:r>
            <a:endParaRPr lang="en-GB" dirty="0"/>
          </a:p>
        </p:txBody>
      </p:sp>
      <p:sp>
        <p:nvSpPr>
          <p:cNvPr id="30" name="Untertitel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605406" y="993080"/>
            <a:ext cx="5436000" cy="351533"/>
          </a:xfrm>
        </p:spPr>
        <p:txBody>
          <a:bodyPr t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Add subtitle here if required</a:t>
            </a:r>
            <a:endParaRPr lang="en-GB" dirty="0"/>
          </a:p>
        </p:txBody>
      </p:sp>
      <p:sp>
        <p:nvSpPr>
          <p:cNvPr id="31" name="Titel 1"/>
          <p:cNvSpPr>
            <a:spLocks noGrp="1"/>
          </p:cNvSpPr>
          <p:nvPr>
            <p:ph type="ctrTitle" hasCustomPrompt="1"/>
          </p:nvPr>
        </p:nvSpPr>
        <p:spPr bwMode="black">
          <a:xfrm>
            <a:off x="605406" y="1301365"/>
            <a:ext cx="5436000" cy="1026000"/>
          </a:xfrm>
          <a:prstGeom prst="rect">
            <a:avLst/>
          </a:prstGeom>
        </p:spPr>
        <p:txBody>
          <a:bodyPr tIns="0" anchor="ctr" anchorCtr="0">
            <a:noAutofit/>
          </a:bodyPr>
          <a:lstStyle>
            <a:lvl1pPr algn="l"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GB" dirty="0"/>
              <a:t>Max. 2 lines of text for header</a:t>
            </a:r>
            <a:endParaRPr lang="en-GB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ieren 11"/>
          <p:cNvGrpSpPr/>
          <p:nvPr userDrawn="1"/>
        </p:nvGrpSpPr>
        <p:grpSpPr>
          <a:xfrm>
            <a:off x="287338" y="603319"/>
            <a:ext cx="8552850" cy="2037600"/>
            <a:chOff x="287338" y="603319"/>
            <a:chExt cx="8552850" cy="2037600"/>
          </a:xfrm>
        </p:grpSpPr>
        <p:sp>
          <p:nvSpPr>
            <p:cNvPr id="16" name="Rechteck 15"/>
            <p:cNvSpPr/>
            <p:nvPr userDrawn="1"/>
          </p:nvSpPr>
          <p:spPr>
            <a:xfrm>
              <a:off x="6192000" y="603319"/>
              <a:ext cx="2648188" cy="2037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7" name="Rechteck 16"/>
            <p:cNvSpPr/>
            <p:nvPr userDrawn="1"/>
          </p:nvSpPr>
          <p:spPr bwMode="blackWhite">
            <a:xfrm>
              <a:off x="287338" y="603319"/>
              <a:ext cx="5904662" cy="2037600"/>
            </a:xfrm>
            <a:prstGeom prst="rect">
              <a:avLst/>
            </a:prstGeom>
            <a:solidFill>
              <a:srgbClr val="0096D3"/>
            </a:solidFill>
            <a:ln>
              <a:solidFill>
                <a:schemeClr val="accent1"/>
              </a:solidFill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20" name="Bild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56993" y="1066425"/>
            <a:ext cx="1874020" cy="975100"/>
          </a:xfrm>
          <a:prstGeom prst="rect">
            <a:avLst/>
          </a:prstGeom>
        </p:spPr>
      </p:pic>
      <p:sp>
        <p:nvSpPr>
          <p:cNvPr id="14" name="Textplatzhalter 9"/>
          <p:cNvSpPr>
            <a:spLocks noGrp="1"/>
          </p:cNvSpPr>
          <p:nvPr>
            <p:ph type="body" sz="quarter" idx="11" hasCustomPrompt="1"/>
          </p:nvPr>
        </p:nvSpPr>
        <p:spPr bwMode="white">
          <a:xfrm>
            <a:off x="287338" y="2941638"/>
            <a:ext cx="4284662" cy="805551"/>
          </a:xfrm>
          <a:solidFill>
            <a:schemeClr val="bg1">
              <a:alpha val="90000"/>
            </a:schemeClr>
          </a:solidFill>
        </p:spPr>
        <p:txBody>
          <a:bodyPr wrap="square" lIns="324000" tIns="216000" rIns="324000" bIns="216000" rtlCol="0" anchor="t" anchorCtr="0">
            <a:spAutoFit/>
          </a:bodyPr>
          <a:lstStyle>
            <a:lvl1pPr marL="0" indent="0">
              <a:buNone/>
              <a:defRPr lang="de-DE" sz="1200" dirty="0" smtClean="0"/>
            </a:lvl1pPr>
          </a:lstStyle>
          <a:p>
            <a:r>
              <a:rPr lang="en-GB" dirty="0"/>
              <a:t>Information about presentation (author, version No. etc.)</a:t>
            </a:r>
            <a:endParaRPr lang="en-GB" dirty="0"/>
          </a:p>
        </p:txBody>
      </p:sp>
      <p:sp>
        <p:nvSpPr>
          <p:cNvPr id="13" name="Titel 1"/>
          <p:cNvSpPr>
            <a:spLocks noGrp="1"/>
          </p:cNvSpPr>
          <p:nvPr>
            <p:ph type="ctrTitle" hasCustomPrompt="1"/>
          </p:nvPr>
        </p:nvSpPr>
        <p:spPr bwMode="black">
          <a:xfrm>
            <a:off x="605406" y="1301365"/>
            <a:ext cx="5436000" cy="1026000"/>
          </a:xfrm>
          <a:prstGeom prst="rect">
            <a:avLst/>
          </a:prstGeom>
        </p:spPr>
        <p:txBody>
          <a:bodyPr tIns="0" anchor="ctr" anchorCtr="0">
            <a:noAutofit/>
          </a:bodyPr>
          <a:lstStyle>
            <a:lvl1pPr algn="l"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GB" dirty="0"/>
              <a:t>Max. 2 lines of text for header</a:t>
            </a:r>
            <a:endParaRPr lang="en-GB" dirty="0"/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605406" y="993080"/>
            <a:ext cx="5436000" cy="351533"/>
          </a:xfrm>
        </p:spPr>
        <p:txBody>
          <a:bodyPr t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Add subtitle here if required</a:t>
            </a:r>
            <a:endParaRPr lang="en-GB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62019" y="1344613"/>
            <a:ext cx="7759644" cy="3587051"/>
          </a:xfrm>
        </p:spPr>
        <p:txBody>
          <a:bodyPr lIns="0" rIns="0">
            <a:normAutofit/>
          </a:bodyPr>
          <a:lstStyle>
            <a:lvl1pPr>
              <a:defRPr sz="16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GB" dirty="0" err="1"/>
              <a:t>Textmasterformat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8221663" y="5232755"/>
            <a:ext cx="671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CCF6CE3-9C97-44DC-B914-63FA78644404}" type="slidenum">
              <a:rPr lang="en-US" b="1" smtClean="0">
                <a:latin typeface="+mj-lt"/>
              </a:rPr>
            </a:fld>
            <a:endParaRPr lang="en-US" b="1" dirty="0">
              <a:latin typeface="+mj-lt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0" hasCustomPrompt="1"/>
          </p:nvPr>
        </p:nvSpPr>
        <p:spPr>
          <a:xfrm>
            <a:off x="462408" y="1265366"/>
            <a:ext cx="8210547" cy="381494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GB" dirty="0"/>
              <a:t>Placeholder for objects</a:t>
            </a:r>
            <a:endParaRPr lang="en-GB" dirty="0"/>
          </a:p>
        </p:txBody>
      </p:sp>
      <p:sp>
        <p:nvSpPr>
          <p:cNvPr id="8" name="Rechteck 7"/>
          <p:cNvSpPr/>
          <p:nvPr userDrawn="1"/>
        </p:nvSpPr>
        <p:spPr bwMode="gray">
          <a:xfrm>
            <a:off x="0" y="1043522"/>
            <a:ext cx="9144000" cy="25200"/>
          </a:xfrm>
          <a:prstGeom prst="rect">
            <a:avLst/>
          </a:prstGeom>
          <a:solidFill>
            <a:srgbClr val="0C94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</a:t>
            </a:r>
            <a:endParaRPr lang="en-GB" dirty="0"/>
          </a:p>
        </p:txBody>
      </p:sp>
      <p:pic>
        <p:nvPicPr>
          <p:cNvPr id="12" name="Bild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11621" y="289576"/>
            <a:ext cx="1168210" cy="60785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62405" y="1344612"/>
            <a:ext cx="3960000" cy="3715067"/>
          </a:xfrm>
        </p:spPr>
        <p:txBody>
          <a:bodyPr>
            <a:normAutofit/>
          </a:bodyPr>
          <a:lstStyle>
            <a:lvl1pPr>
              <a:defRPr sz="1600"/>
            </a:lvl1pPr>
            <a:lvl2pPr marL="541020" indent="-285750">
              <a:buClr>
                <a:schemeClr val="accent1"/>
              </a:buClr>
              <a:buFont typeface="Wingdings" panose="05000000000000000000" pitchFamily="2" charset="2"/>
              <a:buChar char="§"/>
              <a:defRPr sz="1500"/>
            </a:lvl2pPr>
            <a:lvl3pPr>
              <a:defRPr sz="1400"/>
            </a:lvl3pPr>
            <a:lvl4pPr>
              <a:buClr>
                <a:schemeClr val="accent1"/>
              </a:buCl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Textmasterformat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5688" y="1344613"/>
            <a:ext cx="3960000" cy="3715067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1600"/>
            </a:lvl1pPr>
            <a:lvl2pPr marL="541020" indent="-285750">
              <a:buClr>
                <a:schemeClr val="accent1"/>
              </a:buClr>
              <a:buFont typeface="Wingdings" panose="05000000000000000000" pitchFamily="2" charset="2"/>
              <a:buChar char="§"/>
              <a:defRPr sz="1500"/>
            </a:lvl2pPr>
            <a:lvl3pPr>
              <a:defRPr sz="1400"/>
            </a:lvl3pPr>
            <a:lvl4pPr>
              <a:buClr>
                <a:schemeClr val="accent1"/>
              </a:buClr>
              <a:defRPr sz="1200"/>
            </a:lvl4pPr>
            <a:lvl5pPr>
              <a:buClr>
                <a:schemeClr val="accent1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Textmasterformat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 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62405" y="1935991"/>
            <a:ext cx="3960000" cy="3169514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5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Textmasterformat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5688" y="1935991"/>
            <a:ext cx="3960000" cy="3169514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5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/>
              <a:t>Textmasterformat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8" name="Textplatzhalter 2"/>
          <p:cNvSpPr>
            <a:spLocks noGrp="1"/>
          </p:cNvSpPr>
          <p:nvPr>
            <p:ph type="body" idx="13" hasCustomPrompt="1"/>
          </p:nvPr>
        </p:nvSpPr>
        <p:spPr bwMode="gray">
          <a:xfrm>
            <a:off x="468314" y="1344613"/>
            <a:ext cx="3960811" cy="533136"/>
          </a:xfr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ctr" anchorCtr="0">
            <a:noAutofit/>
          </a:bodyPr>
          <a:lstStyle>
            <a:lvl1pPr marL="92075" indent="0">
              <a:buNone/>
              <a:defRPr sz="1800" b="1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199765" indent="0">
              <a:buNone/>
              <a:defRPr sz="1600" b="1"/>
            </a:lvl8pPr>
            <a:lvl9pPr marL="3656965" indent="0">
              <a:buNone/>
              <a:defRPr sz="1600" b="1"/>
            </a:lvl9pPr>
          </a:lstStyle>
          <a:p>
            <a:pPr lvl="0"/>
            <a:r>
              <a:rPr lang="en-GB" dirty="0"/>
              <a:t>Subtitle 1</a:t>
            </a:r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4" name="Textplatzhalter 2"/>
          <p:cNvSpPr>
            <a:spLocks noGrp="1"/>
          </p:cNvSpPr>
          <p:nvPr>
            <p:ph type="body" idx="17" hasCustomPrompt="1"/>
          </p:nvPr>
        </p:nvSpPr>
        <p:spPr bwMode="gray">
          <a:xfrm>
            <a:off x="4727894" y="1344613"/>
            <a:ext cx="3960811" cy="533136"/>
          </a:xfr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none"/>
        </p:style>
        <p:txBody>
          <a:bodyPr anchor="ctr" anchorCtr="0">
            <a:noAutofit/>
          </a:bodyPr>
          <a:lstStyle>
            <a:lvl1pPr marL="92075" indent="0">
              <a:buNone/>
              <a:defRPr sz="1800" b="1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199765" indent="0">
              <a:buNone/>
              <a:defRPr sz="1600" b="1"/>
            </a:lvl8pPr>
            <a:lvl9pPr marL="3656965" indent="0">
              <a:buNone/>
              <a:defRPr sz="1600" b="1"/>
            </a:lvl9pPr>
          </a:lstStyle>
          <a:p>
            <a:pPr lvl="0"/>
            <a:r>
              <a:rPr lang="en-GB" dirty="0"/>
              <a:t>Subtitle 2</a:t>
            </a:r>
            <a:endParaRPr lang="en-GB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67544" y="1964530"/>
            <a:ext cx="4319712" cy="2716954"/>
          </a:xfrm>
          <a:prstGeom prst="rect">
            <a:avLst/>
          </a:prstGeom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1" tIns="45715" rIns="91431" bIns="45715" rtlCol="0" anchor="ctr"/>
          <a:lstStyle/>
          <a:p>
            <a:pPr algn="ctr"/>
            <a:endParaRPr lang="en-GB" dirty="0"/>
          </a:p>
        </p:txBody>
      </p:sp>
      <p:pic>
        <p:nvPicPr>
          <p:cNvPr id="7" name="Grafik 6" descr="Logo-für-VK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1560" y="2127250"/>
            <a:ext cx="492443" cy="2252663"/>
          </a:xfrm>
          <a:prstGeom prst="rect">
            <a:avLst/>
          </a:prstGeom>
        </p:spPr>
      </p:pic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1684020" y="2559843"/>
            <a:ext cx="2763926" cy="1811291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2582"/>
              </a:buClr>
              <a:buSzTx/>
              <a:buFont typeface="Wingdings" panose="05000000000000000000" pitchFamily="2" charset="2"/>
              <a:buNone/>
              <a:defRPr sz="1100" baseline="0"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B2582"/>
              </a:buClr>
              <a:buSzTx/>
              <a:buFont typeface="Wingdings" panose="05000000000000000000" pitchFamily="2" charset="2"/>
              <a:buNone/>
              <a:defRPr/>
            </a:pPr>
            <a:r>
              <a:rPr kumimoji="0" lang="en-GB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Hier</a:t>
            </a:r>
            <a:r>
              <a:rPr kumimoji="0" lang="en-GB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GB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Adressdaten</a:t>
            </a:r>
            <a:r>
              <a:rPr kumimoji="0" lang="en-GB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GB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eingeben</a:t>
            </a:r>
            <a:endParaRPr kumimoji="0" lang="en-GB" sz="1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image" Target="../media/image2.emf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344613"/>
            <a:ext cx="7764463" cy="3715067"/>
          </a:xfrm>
          <a:prstGeom prst="rect">
            <a:avLst/>
          </a:prstGeom>
        </p:spPr>
        <p:txBody>
          <a:bodyPr vert="horz" lIns="0" tIns="45715" rIns="0" bIns="45715" rtlCol="0">
            <a:normAutofit/>
          </a:bodyPr>
          <a:lstStyle/>
          <a:p>
            <a:pPr lvl="0"/>
            <a:r>
              <a:rPr lang="en-GB" dirty="0" err="1"/>
              <a:t>Textmasterformate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  <a:p>
            <a:pPr lvl="1"/>
            <a:r>
              <a:rPr lang="en-GB" dirty="0" err="1"/>
              <a:t>Zweite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2"/>
            <a:r>
              <a:rPr lang="en-GB" dirty="0" err="1"/>
              <a:t>Dritte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3"/>
            <a:r>
              <a:rPr lang="en-GB" dirty="0" err="1"/>
              <a:t>Vierte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  <a:p>
            <a:pPr lvl="4"/>
            <a:r>
              <a:rPr lang="en-GB" dirty="0" err="1"/>
              <a:t>Fünfte</a:t>
            </a:r>
            <a:r>
              <a:rPr lang="en-GB" dirty="0"/>
              <a:t> </a:t>
            </a:r>
            <a:r>
              <a:rPr lang="en-GB" dirty="0" err="1"/>
              <a:t>Ebene</a:t>
            </a:r>
            <a:endParaRPr lang="en-GB" dirty="0"/>
          </a:p>
        </p:txBody>
      </p:sp>
      <p:sp>
        <p:nvSpPr>
          <p:cNvPr id="18" name="Rechteck 17"/>
          <p:cNvSpPr/>
          <p:nvPr userDrawn="1"/>
        </p:nvSpPr>
        <p:spPr bwMode="gray">
          <a:xfrm>
            <a:off x="0" y="1043522"/>
            <a:ext cx="9144000" cy="25200"/>
          </a:xfrm>
          <a:prstGeom prst="rect">
            <a:avLst/>
          </a:prstGeom>
          <a:solidFill>
            <a:srgbClr val="0C94B7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      </a:t>
            </a:r>
            <a:endParaRPr lang="en-GB" dirty="0"/>
          </a:p>
        </p:txBody>
      </p:sp>
      <p:pic>
        <p:nvPicPr>
          <p:cNvPr id="20" name="Bild 19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7711621" y="289576"/>
            <a:ext cx="1168210" cy="607850"/>
          </a:xfrm>
          <a:prstGeom prst="rect">
            <a:avLst/>
          </a:prstGeom>
        </p:spPr>
      </p:pic>
      <p:sp>
        <p:nvSpPr>
          <p:cNvPr id="15" name="Titelplatzhalter 14"/>
          <p:cNvSpPr>
            <a:spLocks noGrp="1"/>
          </p:cNvSpPr>
          <p:nvPr userDrawn="1">
            <p:ph type="title"/>
          </p:nvPr>
        </p:nvSpPr>
        <p:spPr bwMode="auto">
          <a:xfrm>
            <a:off x="462408" y="139700"/>
            <a:ext cx="6840000" cy="90382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GB" dirty="0" err="1"/>
              <a:t>Titelmasterformat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>
    <p:fade/>
  </p:transition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Georgia" charset="0"/>
          <a:ea typeface="Georgia" charset="0"/>
          <a:cs typeface="Georgia" charset="0"/>
        </a:defRPr>
      </a:lvl1pPr>
    </p:titleStyle>
    <p:bodyStyle>
      <a:lvl1pPr marL="266700" indent="-2667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39750" indent="-27305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14705" indent="-27305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5055" indent="-266700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41755" indent="-263525" algn="l" defTabSz="914400" rtl="0" eaLnBrk="1" latinLnBrk="0" hangingPunct="1">
        <a:lnSpc>
          <a:spcPct val="100000"/>
        </a:lnSpc>
        <a:spcBef>
          <a:spcPts val="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10.png"/><Relationship Id="rId3" Type="http://schemas.microsoft.com/office/2007/relationships/media" Target="../media/media7.mp4"/><Relationship Id="rId2" Type="http://schemas.openxmlformats.org/officeDocument/2006/relationships/video" Target="../media/media7.mp4"/><Relationship Id="rId1" Type="http://schemas.openxmlformats.org/officeDocument/2006/relationships/chart" Target="../charts/chart4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6.png"/><Relationship Id="rId3" Type="http://schemas.microsoft.com/office/2007/relationships/media" Target="../media/media8.m4a"/><Relationship Id="rId2" Type="http://schemas.openxmlformats.org/officeDocument/2006/relationships/audio" Target="../media/media8.m4a"/><Relationship Id="rId1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6.png"/><Relationship Id="rId3" Type="http://schemas.microsoft.com/office/2007/relationships/media" Target="../media/media9.m4a"/><Relationship Id="rId2" Type="http://schemas.openxmlformats.org/officeDocument/2006/relationships/audio" Target="../media/media9.m4a"/><Relationship Id="rId1" Type="http://schemas.openxmlformats.org/officeDocument/2006/relationships/chart" Target="../charts/chart6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6.png"/><Relationship Id="rId3" Type="http://schemas.microsoft.com/office/2007/relationships/media" Target="../media/media10.m4a"/><Relationship Id="rId2" Type="http://schemas.openxmlformats.org/officeDocument/2006/relationships/audio" Target="../media/media10.m4a"/><Relationship Id="rId1" Type="http://schemas.openxmlformats.org/officeDocument/2006/relationships/chart" Target="../charts/char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6.png"/><Relationship Id="rId3" Type="http://schemas.microsoft.com/office/2007/relationships/media" Target="../media/media1.m4a"/><Relationship Id="rId2" Type="http://schemas.openxmlformats.org/officeDocument/2006/relationships/audio" Target="../media/media1.m4a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9.png"/><Relationship Id="rId3" Type="http://schemas.microsoft.com/office/2007/relationships/media" Target="../media/media2.m4a"/><Relationship Id="rId2" Type="http://schemas.openxmlformats.org/officeDocument/2006/relationships/audio" Target="../media/media2.m4a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9.png"/><Relationship Id="rId3" Type="http://schemas.microsoft.com/office/2007/relationships/media" Target="../media/media3.m4a"/><Relationship Id="rId2" Type="http://schemas.openxmlformats.org/officeDocument/2006/relationships/audio" Target="../media/media3.m4a"/><Relationship Id="rId1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9.png"/><Relationship Id="rId3" Type="http://schemas.microsoft.com/office/2007/relationships/media" Target="../media/media4.m4a"/><Relationship Id="rId2" Type="http://schemas.openxmlformats.org/officeDocument/2006/relationships/audio" Target="../media/media4.m4a"/><Relationship Id="rId1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9.png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0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>
          <a:xfrm>
            <a:off x="604838" y="2855913"/>
            <a:ext cx="4284662" cy="800735"/>
          </a:xfrm>
        </p:spPr>
        <p:txBody>
          <a:bodyPr/>
          <a:lstStyle/>
          <a:p>
            <a:r>
              <a:rPr lang="it-IT" err="1">
                <a:latin typeface="+mj-ea"/>
                <a:cs typeface="+mj-ea"/>
                <a:sym typeface="+mn-ea"/>
              </a:rPr>
              <a:t>Andreja</a:t>
            </a:r>
            <a:r>
              <a:rPr lang="it-IT">
                <a:latin typeface="+mj-ea"/>
                <a:cs typeface="+mj-ea"/>
                <a:sym typeface="+mn-ea"/>
              </a:rPr>
              <a:t> </a:t>
            </a:r>
            <a:r>
              <a:rPr lang="it-IT" err="1">
                <a:latin typeface="+mj-ea"/>
                <a:cs typeface="+mj-ea"/>
                <a:sym typeface="+mn-ea"/>
              </a:rPr>
              <a:t>Duric</a:t>
            </a:r>
            <a:r>
              <a:rPr lang="it-IT">
                <a:latin typeface="+mj-ea"/>
                <a:cs typeface="+mj-ea"/>
                <a:sym typeface="+mn-ea"/>
              </a:rPr>
              <a:t>, Maximilian </a:t>
            </a:r>
            <a:r>
              <a:rPr lang="it-IT" err="1">
                <a:latin typeface="+mj-ea"/>
                <a:cs typeface="+mj-ea"/>
                <a:sym typeface="+mn-ea"/>
              </a:rPr>
              <a:t>Kuttner</a:t>
            </a:r>
            <a:r>
              <a:rPr lang="it-IT">
                <a:latin typeface="+mj-ea"/>
                <a:cs typeface="+mj-ea"/>
                <a:sym typeface="+mn-ea"/>
              </a:rPr>
              <a:t>, Robin </a:t>
            </a:r>
            <a:r>
              <a:rPr lang="it-IT" err="1">
                <a:latin typeface="+mj-ea"/>
                <a:cs typeface="+mj-ea"/>
                <a:sym typeface="+mn-ea"/>
              </a:rPr>
              <a:t>K</a:t>
            </a:r>
            <a:r>
              <a:rPr altLang="it-IT" err="1">
                <a:latin typeface="+mj-ea"/>
                <a:cs typeface="+mj-ea"/>
                <a:sym typeface="+mn-ea"/>
              </a:rPr>
              <a:t>öf</a:t>
            </a:r>
            <a:r>
              <a:rPr lang="it-IT" err="1">
                <a:latin typeface="+mj-ea"/>
                <a:cs typeface="+mj-ea"/>
                <a:sym typeface="+mn-ea"/>
              </a:rPr>
              <a:t>er</a:t>
            </a:r>
            <a:r>
              <a:rPr lang="it-IT">
                <a:latin typeface="+mj-ea"/>
                <a:cs typeface="+mj-ea"/>
                <a:sym typeface="+mn-ea"/>
              </a:rPr>
              <a:t>, Matteo </a:t>
            </a:r>
            <a:r>
              <a:rPr lang="it-IT" err="1">
                <a:latin typeface="+mj-ea"/>
                <a:cs typeface="+mj-ea"/>
                <a:sym typeface="+mn-ea"/>
              </a:rPr>
              <a:t>Lerda</a:t>
            </a:r>
            <a:r>
              <a:rPr lang="it-IT">
                <a:latin typeface="+mj-ea"/>
                <a:cs typeface="+mj-ea"/>
                <a:sym typeface="+mn-ea"/>
              </a:rPr>
              <a:t>, Santiago </a:t>
            </a:r>
            <a:r>
              <a:rPr lang="it-IT" err="1">
                <a:latin typeface="+mj-ea"/>
                <a:cs typeface="+mj-ea"/>
                <a:sym typeface="+mn-ea"/>
              </a:rPr>
              <a:t>Orantes</a:t>
            </a:r>
            <a:r>
              <a:rPr lang="it-IT">
                <a:latin typeface="+mj-ea"/>
                <a:cs typeface="+mj-ea"/>
                <a:sym typeface="+mn-ea"/>
              </a:rPr>
              <a:t>, Dominic </a:t>
            </a:r>
            <a:r>
              <a:rPr lang="it-IT" err="1">
                <a:latin typeface="+mj-ea"/>
                <a:cs typeface="+mj-ea"/>
                <a:sym typeface="+mn-ea"/>
              </a:rPr>
              <a:t>Wisak</a:t>
            </a:r>
            <a:endParaRPr lang="de-AT" dirty="0">
              <a:latin typeface="+mj-ea"/>
              <a:cs typeface="+mj-ea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>
                <a:latin typeface="+mj-ea"/>
                <a:cs typeface="+mj-ea"/>
              </a:rPr>
              <a:t>Team 1</a:t>
            </a:r>
            <a:endParaRPr lang="de-AT" dirty="0">
              <a:latin typeface="+mj-ea"/>
              <a:cs typeface="+mj-ea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>
                <a:latin typeface="+mj-ea"/>
                <a:cs typeface="+mj-ea"/>
                <a:sym typeface="+mn-ea"/>
              </a:rPr>
              <a:t>Case Study 2.0</a:t>
            </a:r>
            <a:br>
              <a:rPr lang="it-IT" dirty="0">
                <a:latin typeface="+mj-ea"/>
                <a:cs typeface="+mj-ea"/>
                <a:sym typeface="+mn-ea"/>
              </a:rPr>
            </a:br>
            <a:r>
              <a:rPr lang="it-IT" dirty="0" err="1">
                <a:latin typeface="+mj-ea"/>
                <a:cs typeface="+mj-ea"/>
                <a:sym typeface="+mn-ea"/>
              </a:rPr>
              <a:t>ConocoPhillips</a:t>
            </a:r>
            <a:endParaRPr lang="de-AT" dirty="0">
              <a:latin typeface="+mj-ea"/>
              <a:cs typeface="+mj-ea"/>
            </a:endParaRPr>
          </a:p>
        </p:txBody>
      </p:sp>
      <p:pic>
        <p:nvPicPr>
          <p:cNvPr id="5" name="Immagin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780" y="873125"/>
            <a:ext cx="1881505" cy="42799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500" dirty="0"/>
          </a:p>
          <a:p>
            <a:endParaRPr lang="en-GB" sz="1500" dirty="0"/>
          </a:p>
        </p:txBody>
      </p:sp>
      <p:sp>
        <p:nvSpPr>
          <p:cNvPr id="3" name="Titel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it-IT" err="1">
                <a:latin typeface="+mj-ea"/>
                <a:cs typeface="+mj-ea"/>
                <a:sym typeface="+mn-ea"/>
              </a:rPr>
              <a:t>Debt Ratings</a:t>
            </a:r>
            <a:endParaRPr lang="de-DE" altLang="it-IT" err="1">
              <a:latin typeface="+mj-ea"/>
              <a:cs typeface="+mj-ea"/>
              <a:sym typeface="+mn-ea"/>
            </a:endParaRPr>
          </a:p>
        </p:txBody>
      </p:sp>
      <p:graphicFrame>
        <p:nvGraphicFramePr>
          <p:cNvPr id="7" name="Chart 6"/>
          <p:cNvGraphicFramePr>
            <a:graphicFrameLocks noGrp="1"/>
          </p:cNvGraphicFramePr>
          <p:nvPr/>
        </p:nvGraphicFramePr>
        <p:xfrm>
          <a:off x="713105" y="1493520"/>
          <a:ext cx="7717155" cy="3289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6" name="Audio_Santiago_HW2_CorpF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63815" y="4674235"/>
            <a:ext cx="870585" cy="87058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it-IT" err="1">
                <a:latin typeface="+mj-ea"/>
                <a:cs typeface="+mj-ea"/>
                <a:sym typeface="+mn-ea"/>
              </a:rPr>
              <a:t>Asset Beta (Unlevered Beta)</a:t>
            </a:r>
            <a:endParaRPr lang="de-DE" altLang="it-IT" err="1">
              <a:latin typeface="+mj-ea"/>
              <a:cs typeface="+mj-ea"/>
              <a:sym typeface="+mn-ea"/>
            </a:endParaRPr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idx="1"/>
          </p:nvPr>
        </p:nvGraphicFramePr>
        <p:xfrm>
          <a:off x="1205230" y="2082800"/>
          <a:ext cx="6732905" cy="3033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4" name="Audio Recording 13 Dec 2021 at 19:24:26" descr="Audio Recording 13 Dec 2021 at 19:24:2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135" y="4515922"/>
            <a:ext cx="812800" cy="8128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 Box 4"/>
              <p:cNvSpPr txBox="1"/>
              <p:nvPr/>
            </p:nvSpPr>
            <p:spPr>
              <a:xfrm>
                <a:off x="2578671" y="1449006"/>
                <a:ext cx="3986476" cy="485582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cs typeface="DejaVu Math TeX Gyre" panose="02000503000000000000" charset="0"/>
                      </a:rPr>
                      <m:t>𝑏𝑒𝑡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𝑎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𝑈</m:t>
                        </m:r>
                      </m:sub>
                    </m:sSub>
                    <m:r>
                      <a:rPr lang="de-AT" b="0" i="1" smtClean="0">
                        <a:latin typeface="Cambria Math" panose="02040503050406030204" pitchFamily="18" charset="0"/>
                        <a:cs typeface="DejaVu Math TeX Gyre" panose="02000503000000000000" charset="0"/>
                      </a:rPr>
                      <m:t>=</m:t>
                    </m:r>
                    <m:f>
                      <m:fPr>
                        <m:ctrlPr>
                          <a:rPr lang="de-AT" b="0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fPr>
                      <m:num>
                        <m:r>
                          <a:rPr lang="de-AT" b="0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𝐸</m:t>
                        </m:r>
                      </m:num>
                      <m:den>
                        <m:r>
                          <a:rPr lang="de-AT" b="0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𝐸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+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𝐷</m:t>
                        </m:r>
                      </m:den>
                    </m:f>
                  </m:oMath>
                </a14:m>
                <a:r>
                  <a:rPr lang="en-US" dirty="0"/>
                  <a:t> *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DejaVu Math TeX Gyre" panose="02000503000000000000" charset="0"/>
                      </a:rPr>
                      <m:t>𝑏𝑒𝑡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𝑎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𝐸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cs typeface="DejaVu Math TeX Gyre" panose="02000503000000000000" charset="0"/>
                      </a:rPr>
                      <m:t> </m:t>
                    </m:r>
                  </m:oMath>
                </a14:m>
                <a:r>
                  <a:rPr lang="en-US" dirty="0"/>
                  <a:t>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de-AT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fPr>
                      <m:num>
                        <m:r>
                          <a:rPr lang="de-AT" b="0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𝐷</m:t>
                        </m:r>
                      </m:num>
                      <m:den>
                        <m:r>
                          <a:rPr lang="de-AT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𝐸</m:t>
                        </m:r>
                        <m:r>
                          <a:rPr lang="de-AT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+</m:t>
                        </m:r>
                        <m:r>
                          <a:rPr lang="de-AT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𝐷</m:t>
                        </m:r>
                      </m:den>
                    </m:f>
                  </m:oMath>
                </a14:m>
                <a:r>
                  <a:rPr lang="en-US" dirty="0"/>
                  <a:t> *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DejaVu Math TeX Gyre" panose="02000503000000000000" charset="0"/>
                      </a:rPr>
                      <m:t>𝑏𝑒𝑡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𝑎</m:t>
                        </m:r>
                      </m:e>
                      <m:sub>
                        <m:r>
                          <a:rPr lang="de-AT" b="0" i="1" smtClean="0">
                            <a:latin typeface="Cambria Math" panose="02040503050406030204" pitchFamily="18" charset="0"/>
                            <a:cs typeface="DejaVu Math TeX Gyre" panose="02000503000000000000" charset="0"/>
                          </a:rPr>
                          <m:t>𝐷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Text 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78671" y="1449006"/>
                <a:ext cx="3986476" cy="485582"/>
              </a:xfrm>
              <a:prstGeom prst="rect">
                <a:avLst/>
              </a:prstGeom>
              <a:blipFill rotWithShape="1">
                <a:blip r:embed="rId5"/>
                <a:stretch>
                  <a:fillRect l="-14" t="-118" r="-7617" b="7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it-IT" err="1">
                <a:latin typeface="+mj-ea"/>
                <a:cs typeface="+mj-ea"/>
                <a:sym typeface="+mn-ea"/>
              </a:rPr>
              <a:t>Asset Beta (Unlevered Beta)</a:t>
            </a:r>
            <a:endParaRPr lang="de-DE" altLang="it-IT" err="1">
              <a:latin typeface="+mj-ea"/>
              <a:cs typeface="+mj-ea"/>
              <a:sym typeface="+mn-ea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645795" y="1452245"/>
          <a:ext cx="7852410" cy="37166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7" name="Audio Recording 13.12.2021 at 20:23:01" descr="Audio Recording 13.12.2021 at 20:23:0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71130" y="3976461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0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it-IT" err="1">
                <a:latin typeface="+mj-ea"/>
                <a:cs typeface="+mj-ea"/>
                <a:sym typeface="+mn-ea"/>
              </a:rPr>
              <a:t>Debt Beta</a:t>
            </a:r>
            <a:endParaRPr lang="de-DE" altLang="it-IT" err="1">
              <a:latin typeface="+mj-ea"/>
              <a:cs typeface="+mj-ea"/>
              <a:sym typeface="+mn-ea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3693795" y="1769110"/>
          <a:ext cx="4852035" cy="28632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6" name="TextBox 2"/>
          <p:cNvSpPr txBox="1"/>
          <p:nvPr/>
        </p:nvSpPr>
        <p:spPr>
          <a:xfrm>
            <a:off x="462280" y="2662555"/>
            <a:ext cx="306387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Clr>
                <a:srgbClr val="41B4CE"/>
              </a:buClr>
              <a:buFont typeface="Arial" panose="02080604020202020204" pitchFamily="34" charset="0"/>
              <a:buChar char="•"/>
            </a:pPr>
            <a:r>
              <a:rPr lang="en-GB" sz="1600" dirty="0">
                <a:latin typeface="+mn-ea"/>
                <a:cs typeface="+mn-ea"/>
                <a:sym typeface="+mn-ea"/>
              </a:rPr>
              <a:t>Until last quarter of 2015 debt rating is A-</a:t>
            </a:r>
            <a:endParaRPr lang="en-GB" sz="1600" dirty="0">
              <a:latin typeface="+mn-ea"/>
              <a:cs typeface="+mn-ea"/>
              <a:sym typeface="+mn-ea"/>
            </a:endParaRPr>
          </a:p>
          <a:p>
            <a:pPr indent="0">
              <a:buClr>
                <a:srgbClr val="41B4CE"/>
              </a:buClr>
              <a:buFont typeface="Arial" panose="02080604020202020204" pitchFamily="34" charset="0"/>
              <a:buNone/>
            </a:pPr>
            <a:endParaRPr lang="en-GB" sz="1600" dirty="0">
              <a:latin typeface="+mn-ea"/>
              <a:cs typeface="+mn-ea"/>
              <a:sym typeface="+mn-ea"/>
            </a:endParaRPr>
          </a:p>
          <a:p>
            <a:pPr marL="285750" indent="-285750">
              <a:buClr>
                <a:srgbClr val="41B4CE"/>
              </a:buClr>
              <a:buFont typeface="Arial" panose="02080604020202020204" pitchFamily="34" charset="0"/>
              <a:buChar char="•"/>
            </a:pPr>
            <a:r>
              <a:rPr lang="en-GB" sz="1600" dirty="0">
                <a:latin typeface="+mn-ea"/>
                <a:cs typeface="+mn-ea"/>
                <a:sym typeface="+mn-ea"/>
              </a:rPr>
              <a:t>Current debt rating is A</a:t>
            </a:r>
            <a:endParaRPr lang="en-GB" altLang="en-GB" sz="1600" dirty="0">
              <a:latin typeface="+mn-ea"/>
              <a:cs typeface="+mn-ea"/>
              <a:sym typeface="+mn-ea"/>
            </a:endParaRPr>
          </a:p>
        </p:txBody>
      </p:sp>
      <p:pic>
        <p:nvPicPr>
          <p:cNvPr id="8" name="Audio Recording 13.12.2021 at 20:30:08" descr="Audio Recording 13.12.2021 at 20:30:0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8979" y="463210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3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692150" y="1892935"/>
            <a:ext cx="7759700" cy="2623820"/>
          </a:xfrm>
        </p:spPr>
        <p:txBody>
          <a:bodyPr>
            <a:normAutofit fontScale="90000" lnSpcReduction="10000"/>
          </a:bodyPr>
          <a:lstStyle/>
          <a:p>
            <a:pPr>
              <a:buFont typeface="Arial" panose="02080604020202020204" pitchFamily="34" charset="0"/>
              <a:buChar char="•"/>
            </a:pPr>
            <a:r>
              <a:rPr lang="de-DE" altLang="it-IT" sz="2000" b="1" dirty="0">
                <a:latin typeface="+mn-ea"/>
                <a:cs typeface="+mn-ea"/>
                <a:sym typeface="+mn-ea"/>
              </a:rPr>
              <a:t>Introduction</a:t>
            </a:r>
            <a:endParaRPr lang="de-DE" altLang="it-IT" sz="2000" b="1" dirty="0">
              <a:latin typeface="+mn-ea"/>
              <a:cs typeface="+mn-ea"/>
              <a:sym typeface="+mn-ea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it-IT" sz="2000" b="1" dirty="0">
              <a:latin typeface="+mn-ea"/>
              <a:cs typeface="+mn-ea"/>
              <a:sym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it-IT" sz="2000" b="1" dirty="0">
                <a:latin typeface="+mn-ea"/>
                <a:cs typeface="+mn-ea"/>
                <a:sym typeface="+mn-ea"/>
              </a:rPr>
              <a:t>Rolling Equity </a:t>
            </a:r>
            <a:r>
              <a:rPr lang="it-IT" sz="2000" b="1" dirty="0" err="1">
                <a:latin typeface="+mn-ea"/>
                <a:cs typeface="+mn-ea"/>
                <a:sym typeface="+mn-ea"/>
              </a:rPr>
              <a:t>Betas</a:t>
            </a:r>
            <a:endParaRPr lang="it-IT" sz="2000" b="1" dirty="0" err="1">
              <a:latin typeface="+mn-ea"/>
              <a:cs typeface="+mn-ea"/>
              <a:sym typeface="+mn-ea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it-IT" sz="2000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it-IT" sz="2000" b="1" dirty="0" err="1">
                <a:latin typeface="+mn-ea"/>
                <a:cs typeface="+mn-ea"/>
                <a:sym typeface="+mn-ea"/>
              </a:rPr>
              <a:t>Debt</a:t>
            </a:r>
            <a:r>
              <a:rPr lang="it-IT" sz="2000" b="1" dirty="0">
                <a:latin typeface="+mn-ea"/>
                <a:cs typeface="+mn-ea"/>
                <a:sym typeface="+mn-ea"/>
              </a:rPr>
              <a:t> Rating</a:t>
            </a:r>
            <a:endParaRPr lang="it-IT" sz="2000" b="1" dirty="0">
              <a:latin typeface="+mn-ea"/>
              <a:cs typeface="+mn-ea"/>
              <a:sym typeface="+mn-ea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it-IT" sz="2000" b="1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it-IT" sz="2000" b="1" dirty="0">
                <a:latin typeface="+mn-ea"/>
                <a:cs typeface="+mn-ea"/>
                <a:sym typeface="+mn-ea"/>
              </a:rPr>
              <a:t>Asset Beta</a:t>
            </a:r>
            <a:endParaRPr lang="it-IT" sz="2000" b="1" dirty="0">
              <a:latin typeface="+mn-ea"/>
              <a:cs typeface="+mn-ea"/>
              <a:sym typeface="+mn-ea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en-GB" sz="530" dirty="0"/>
          </a:p>
          <a:p>
            <a:endParaRPr lang="en-GB" sz="530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latin typeface="+mj-ea"/>
                <a:cs typeface="+mj-ea"/>
                <a:sym typeface="+mn-ea"/>
              </a:rPr>
              <a:t>Outline</a:t>
            </a:r>
            <a:endParaRPr lang="de-DE" altLang="it-IT" err="1">
              <a:latin typeface="+mj-ea"/>
              <a:cs typeface="+mj-ea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62280" y="1193165"/>
            <a:ext cx="8212455" cy="4312285"/>
          </a:xfrm>
        </p:spPr>
        <p:txBody>
          <a:bodyPr>
            <a:normAutofit fontScale="92500" lnSpcReduction="20000"/>
          </a:bodyPr>
          <a:lstStyle/>
          <a:p>
            <a:pPr>
              <a:buFont typeface="Arial" panose="02080604020202020204" pitchFamily="34" charset="0"/>
              <a:buChar char="•"/>
            </a:pPr>
            <a:r>
              <a:rPr lang="en-US" b="1" dirty="0">
                <a:latin typeface="+mn-ea"/>
                <a:cs typeface="+mn-ea"/>
              </a:rPr>
              <a:t>ISIN</a:t>
            </a:r>
            <a:r>
              <a:rPr lang="en-US" dirty="0">
                <a:latin typeface="+mn-ea"/>
                <a:cs typeface="+mn-ea"/>
              </a:rPr>
              <a:t>: </a:t>
            </a:r>
            <a:r>
              <a:rPr lang="de-AT" dirty="0">
                <a:latin typeface="+mn-ea"/>
                <a:cs typeface="+mn-ea"/>
              </a:rPr>
              <a:t>US20525C1045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 err="1">
                <a:latin typeface="+mn-ea"/>
                <a:cs typeface="+mn-ea"/>
              </a:rPr>
              <a:t>Industry</a:t>
            </a:r>
            <a:r>
              <a:rPr lang="de-AT" dirty="0">
                <a:latin typeface="+mn-ea"/>
                <a:cs typeface="+mn-ea"/>
              </a:rPr>
              <a:t>: Petroleum </a:t>
            </a:r>
            <a:r>
              <a:rPr lang="de-AT" dirty="0" err="1">
                <a:latin typeface="+mn-ea"/>
                <a:cs typeface="+mn-ea"/>
              </a:rPr>
              <a:t>Industry</a:t>
            </a:r>
            <a:r>
              <a:rPr lang="en-US" dirty="0">
                <a:latin typeface="+mn-ea"/>
                <a:cs typeface="+mn-ea"/>
              </a:rPr>
              <a:t> (Downstream Business)</a:t>
            </a:r>
            <a:endParaRPr lang="en-US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 err="1">
                <a:latin typeface="+mn-ea"/>
                <a:cs typeface="+mn-ea"/>
              </a:rPr>
              <a:t>Founded</a:t>
            </a:r>
            <a:r>
              <a:rPr lang="de-AT" dirty="0">
                <a:latin typeface="+mn-ea"/>
                <a:cs typeface="+mn-ea"/>
              </a:rPr>
              <a:t>: 30 August 2002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>
                <a:latin typeface="+mn-ea"/>
                <a:cs typeface="+mn-ea"/>
              </a:rPr>
              <a:t>Headquarters</a:t>
            </a:r>
            <a:r>
              <a:rPr lang="de-AT" dirty="0">
                <a:latin typeface="+mn-ea"/>
                <a:cs typeface="+mn-ea"/>
              </a:rPr>
              <a:t>: Houston Texas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>
                <a:latin typeface="+mn-ea"/>
                <a:cs typeface="+mn-ea"/>
              </a:rPr>
              <a:t>Products</a:t>
            </a:r>
            <a:r>
              <a:rPr lang="de-AT" dirty="0">
                <a:latin typeface="+mn-ea"/>
                <a:cs typeface="+mn-ea"/>
              </a:rPr>
              <a:t>: Petroleum, Natural gas, Natural gas liquides, Bitumen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endParaRPr lang="de-AT" b="1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>
                <a:latin typeface="+mn-ea"/>
                <a:cs typeface="+mn-ea"/>
              </a:rPr>
              <a:t>Revenue</a:t>
            </a:r>
            <a:r>
              <a:rPr lang="de-AT" dirty="0">
                <a:latin typeface="+mn-ea"/>
                <a:cs typeface="+mn-ea"/>
              </a:rPr>
              <a:t>:  US$ 36.670 </a:t>
            </a:r>
            <a:r>
              <a:rPr lang="de-AT" dirty="0" err="1">
                <a:latin typeface="+mn-ea"/>
                <a:cs typeface="+mn-ea"/>
              </a:rPr>
              <a:t>billion</a:t>
            </a:r>
            <a:r>
              <a:rPr lang="de-AT" dirty="0">
                <a:latin typeface="+mn-ea"/>
                <a:cs typeface="+mn-ea"/>
              </a:rPr>
              <a:t> (2019)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>
                <a:latin typeface="+mn-ea"/>
                <a:cs typeface="+mn-ea"/>
              </a:rPr>
              <a:t>Net </a:t>
            </a:r>
            <a:r>
              <a:rPr lang="de-AT" b="1" dirty="0" err="1">
                <a:latin typeface="+mn-ea"/>
                <a:cs typeface="+mn-ea"/>
              </a:rPr>
              <a:t>income</a:t>
            </a:r>
            <a:r>
              <a:rPr lang="de-AT" dirty="0">
                <a:latin typeface="+mn-ea"/>
                <a:cs typeface="+mn-ea"/>
              </a:rPr>
              <a:t>: US$ 7.189 </a:t>
            </a:r>
            <a:r>
              <a:rPr lang="de-AT" dirty="0" err="1">
                <a:latin typeface="+mn-ea"/>
                <a:cs typeface="+mn-ea"/>
              </a:rPr>
              <a:t>billion</a:t>
            </a:r>
            <a:r>
              <a:rPr lang="de-AT" dirty="0">
                <a:latin typeface="+mn-ea"/>
                <a:cs typeface="+mn-ea"/>
              </a:rPr>
              <a:t> (2019)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>
                <a:latin typeface="+mn-ea"/>
                <a:cs typeface="+mn-ea"/>
              </a:rPr>
              <a:t>Total </a:t>
            </a:r>
            <a:r>
              <a:rPr lang="de-AT" b="1" dirty="0" err="1">
                <a:latin typeface="+mn-ea"/>
                <a:cs typeface="+mn-ea"/>
              </a:rPr>
              <a:t>assets</a:t>
            </a:r>
            <a:r>
              <a:rPr lang="de-AT" dirty="0">
                <a:latin typeface="+mn-ea"/>
                <a:cs typeface="+mn-ea"/>
              </a:rPr>
              <a:t>: US$ 70.514 </a:t>
            </a:r>
            <a:r>
              <a:rPr lang="de-AT" dirty="0" err="1">
                <a:latin typeface="+mn-ea"/>
                <a:cs typeface="+mn-ea"/>
              </a:rPr>
              <a:t>billion</a:t>
            </a:r>
            <a:r>
              <a:rPr lang="de-AT" dirty="0">
                <a:latin typeface="+mn-ea"/>
                <a:cs typeface="+mn-ea"/>
              </a:rPr>
              <a:t> (2019)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>
                <a:latin typeface="+mn-ea"/>
                <a:cs typeface="+mn-ea"/>
              </a:rPr>
              <a:t>Total </a:t>
            </a:r>
            <a:r>
              <a:rPr lang="de-AT" b="1" dirty="0" err="1">
                <a:latin typeface="+mn-ea"/>
                <a:cs typeface="+mn-ea"/>
              </a:rPr>
              <a:t>equity</a:t>
            </a:r>
            <a:r>
              <a:rPr lang="de-AT" dirty="0">
                <a:latin typeface="+mn-ea"/>
                <a:cs typeface="+mn-ea"/>
              </a:rPr>
              <a:t>: US$ 35.050 </a:t>
            </a:r>
            <a:r>
              <a:rPr lang="de-AT" dirty="0" err="1">
                <a:latin typeface="+mn-ea"/>
                <a:cs typeface="+mn-ea"/>
              </a:rPr>
              <a:t>billion</a:t>
            </a:r>
            <a:r>
              <a:rPr lang="de-AT" dirty="0">
                <a:latin typeface="+mn-ea"/>
                <a:cs typeface="+mn-ea"/>
              </a:rPr>
              <a:t> (2019)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 err="1">
                <a:latin typeface="+mn-ea"/>
                <a:cs typeface="+mn-ea"/>
              </a:rPr>
              <a:t>Number</a:t>
            </a:r>
            <a:r>
              <a:rPr lang="de-AT" b="1" dirty="0">
                <a:latin typeface="+mn-ea"/>
                <a:cs typeface="+mn-ea"/>
              </a:rPr>
              <a:t> </a:t>
            </a:r>
            <a:r>
              <a:rPr lang="de-AT" b="1" dirty="0" err="1">
                <a:latin typeface="+mn-ea"/>
                <a:cs typeface="+mn-ea"/>
              </a:rPr>
              <a:t>of</a:t>
            </a:r>
            <a:r>
              <a:rPr lang="de-AT" b="1" dirty="0">
                <a:latin typeface="+mn-ea"/>
                <a:cs typeface="+mn-ea"/>
              </a:rPr>
              <a:t> </a:t>
            </a:r>
            <a:r>
              <a:rPr lang="de-AT" b="1" dirty="0" err="1">
                <a:latin typeface="+mn-ea"/>
                <a:cs typeface="+mn-ea"/>
              </a:rPr>
              <a:t>employees</a:t>
            </a:r>
            <a:r>
              <a:rPr lang="de-AT" dirty="0">
                <a:latin typeface="+mn-ea"/>
                <a:cs typeface="+mn-ea"/>
              </a:rPr>
              <a:t>: 10,400 (2019)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b="1" dirty="0">
                <a:latin typeface="+mn-ea"/>
                <a:cs typeface="+mn-ea"/>
              </a:rPr>
              <a:t>Side </a:t>
            </a:r>
            <a:r>
              <a:rPr lang="de-AT" b="1" dirty="0" err="1">
                <a:latin typeface="+mn-ea"/>
                <a:cs typeface="+mn-ea"/>
              </a:rPr>
              <a:t>facts</a:t>
            </a:r>
            <a:r>
              <a:rPr lang="de-AT" dirty="0">
                <a:latin typeface="+mn-ea"/>
                <a:cs typeface="+mn-ea"/>
              </a:rPr>
              <a:t>: 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dirty="0" err="1">
                <a:latin typeface="+mn-ea"/>
                <a:cs typeface="+mn-ea"/>
              </a:rPr>
              <a:t>Ranked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as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the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b="1" dirty="0">
                <a:latin typeface="+mn-ea"/>
                <a:cs typeface="+mn-ea"/>
              </a:rPr>
              <a:t>14th </a:t>
            </a:r>
            <a:r>
              <a:rPr lang="de-AT" b="1" dirty="0" err="1">
                <a:latin typeface="+mn-ea"/>
                <a:cs typeface="+mn-ea"/>
              </a:rPr>
              <a:t>most</a:t>
            </a:r>
            <a:r>
              <a:rPr lang="de-AT" b="1" dirty="0">
                <a:latin typeface="+mn-ea"/>
                <a:cs typeface="+mn-ea"/>
              </a:rPr>
              <a:t> </a:t>
            </a:r>
            <a:r>
              <a:rPr lang="de-AT" b="1" dirty="0" err="1">
                <a:latin typeface="+mn-ea"/>
                <a:cs typeface="+mn-ea"/>
              </a:rPr>
              <a:t>polluting</a:t>
            </a:r>
            <a:r>
              <a:rPr lang="de-AT" b="1" dirty="0">
                <a:latin typeface="+mn-ea"/>
                <a:cs typeface="+mn-ea"/>
              </a:rPr>
              <a:t> </a:t>
            </a:r>
            <a:r>
              <a:rPr lang="de-AT" b="1" dirty="0" err="1">
                <a:latin typeface="+mn-ea"/>
                <a:cs typeface="+mn-ea"/>
              </a:rPr>
              <a:t>company</a:t>
            </a:r>
            <a:r>
              <a:rPr lang="de-AT" dirty="0">
                <a:latin typeface="+mn-ea"/>
                <a:cs typeface="+mn-ea"/>
              </a:rPr>
              <a:t> in </a:t>
            </a:r>
            <a:r>
              <a:rPr lang="de-AT" dirty="0" err="1">
                <a:latin typeface="+mn-ea"/>
                <a:cs typeface="+mn-ea"/>
              </a:rPr>
              <a:t>the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world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by</a:t>
            </a:r>
            <a:r>
              <a:rPr lang="de-AT" dirty="0">
                <a:latin typeface="+mn-ea"/>
                <a:cs typeface="+mn-ea"/>
              </a:rPr>
              <a:t> The Guardian in 2019.</a:t>
            </a:r>
            <a:endParaRPr lang="de-AT" dirty="0">
              <a:latin typeface="+mn-ea"/>
              <a:cs typeface="+mn-ea"/>
            </a:endParaRPr>
          </a:p>
          <a:p>
            <a:pPr>
              <a:buFont typeface="Arial" panose="02080604020202020204" pitchFamily="34" charset="0"/>
              <a:buChar char="•"/>
            </a:pPr>
            <a:r>
              <a:rPr lang="de-AT" dirty="0">
                <a:latin typeface="+mn-ea"/>
                <a:cs typeface="+mn-ea"/>
              </a:rPr>
              <a:t>After </a:t>
            </a:r>
            <a:r>
              <a:rPr lang="de-AT" dirty="0" err="1">
                <a:latin typeface="+mn-ea"/>
                <a:cs typeface="+mn-ea"/>
              </a:rPr>
              <a:t>the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acquisition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of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Concho</a:t>
            </a:r>
            <a:r>
              <a:rPr lang="de-AT" dirty="0">
                <a:latin typeface="+mn-ea"/>
                <a:cs typeface="+mn-ea"/>
              </a:rPr>
              <a:t> Resources </a:t>
            </a:r>
            <a:r>
              <a:rPr lang="de-AT" dirty="0" err="1">
                <a:latin typeface="+mn-ea"/>
                <a:cs typeface="+mn-ea"/>
              </a:rPr>
              <a:t>for</a:t>
            </a:r>
            <a:r>
              <a:rPr lang="de-AT" dirty="0">
                <a:latin typeface="+mn-ea"/>
                <a:cs typeface="+mn-ea"/>
              </a:rPr>
              <a:t> $9.7 </a:t>
            </a:r>
            <a:r>
              <a:rPr lang="de-AT" dirty="0" err="1">
                <a:latin typeface="+mn-ea"/>
                <a:cs typeface="+mn-ea"/>
              </a:rPr>
              <a:t>bln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it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became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the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b="1" dirty="0" err="1">
                <a:latin typeface="+mn-ea"/>
                <a:cs typeface="+mn-ea"/>
              </a:rPr>
              <a:t>third</a:t>
            </a:r>
            <a:r>
              <a:rPr lang="de-AT" b="1" dirty="0">
                <a:latin typeface="+mn-ea"/>
                <a:cs typeface="+mn-ea"/>
              </a:rPr>
              <a:t> </a:t>
            </a:r>
            <a:r>
              <a:rPr lang="de-AT" b="1" dirty="0" err="1">
                <a:latin typeface="+mn-ea"/>
                <a:cs typeface="+mn-ea"/>
              </a:rPr>
              <a:t>largest</a:t>
            </a:r>
            <a:r>
              <a:rPr lang="de-AT" b="1" dirty="0">
                <a:latin typeface="+mn-ea"/>
                <a:cs typeface="+mn-ea"/>
              </a:rPr>
              <a:t> </a:t>
            </a:r>
            <a:r>
              <a:rPr lang="de-AT" b="1" dirty="0" err="1">
                <a:latin typeface="+mn-ea"/>
                <a:cs typeface="+mn-ea"/>
              </a:rPr>
              <a:t>energy</a:t>
            </a:r>
            <a:r>
              <a:rPr lang="de-AT" b="1" dirty="0">
                <a:latin typeface="+mn-ea"/>
                <a:cs typeface="+mn-ea"/>
              </a:rPr>
              <a:t> </a:t>
            </a:r>
            <a:r>
              <a:rPr lang="de-AT" b="1" dirty="0" err="1">
                <a:latin typeface="+mn-ea"/>
                <a:cs typeface="+mn-ea"/>
              </a:rPr>
              <a:t>company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currently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operating</a:t>
            </a:r>
            <a:r>
              <a:rPr lang="de-AT" dirty="0">
                <a:latin typeface="+mn-ea"/>
                <a:cs typeface="+mn-ea"/>
              </a:rPr>
              <a:t> in </a:t>
            </a:r>
            <a:r>
              <a:rPr lang="de-AT" dirty="0" err="1">
                <a:latin typeface="+mn-ea"/>
                <a:cs typeface="+mn-ea"/>
              </a:rPr>
              <a:t>the</a:t>
            </a:r>
            <a:r>
              <a:rPr lang="de-AT" dirty="0">
                <a:latin typeface="+mn-ea"/>
                <a:cs typeface="+mn-ea"/>
              </a:rPr>
              <a:t> </a:t>
            </a:r>
            <a:r>
              <a:rPr lang="de-AT" dirty="0" err="1">
                <a:latin typeface="+mn-ea"/>
                <a:cs typeface="+mn-ea"/>
              </a:rPr>
              <a:t>oil-rich</a:t>
            </a:r>
            <a:r>
              <a:rPr lang="de-AT" dirty="0">
                <a:latin typeface="+mn-ea"/>
                <a:cs typeface="+mn-ea"/>
              </a:rPr>
              <a:t> </a:t>
            </a:r>
            <a:r>
              <a:rPr lang="de-AT" b="1" dirty="0">
                <a:latin typeface="+mn-ea"/>
                <a:cs typeface="+mn-ea"/>
              </a:rPr>
              <a:t>North </a:t>
            </a:r>
            <a:r>
              <a:rPr lang="de-AT" b="1" dirty="0" err="1">
                <a:latin typeface="+mn-ea"/>
                <a:cs typeface="+mn-ea"/>
              </a:rPr>
              <a:t>America</a:t>
            </a:r>
            <a:r>
              <a:rPr lang="de-AT" dirty="0">
                <a:latin typeface="+mn-ea"/>
                <a:cs typeface="+mn-ea"/>
              </a:rPr>
              <a:t>.</a:t>
            </a:r>
            <a:endParaRPr lang="de-AT" dirty="0">
              <a:latin typeface="+mn-ea"/>
              <a:cs typeface="+mn-ea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19" y="355346"/>
            <a:ext cx="1881505" cy="427990"/>
          </a:xfrm>
          <a:prstGeom prst="rect">
            <a:avLst/>
          </a:prstGeom>
        </p:spPr>
      </p:pic>
      <p:pic>
        <p:nvPicPr>
          <p:cNvPr id="3" name="Audio Recording 13.12.2021, 20:04:15" descr="Audio Recording 13.12.2021, 20:04: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1853" y="2943225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08633" y="1119696"/>
            <a:ext cx="5127231" cy="4435919"/>
          </a:xfrm>
          <a:prstGeom prst="rect">
            <a:avLst/>
          </a:prstGeo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latin typeface="+mj-ea"/>
                <a:cs typeface="+mj-ea"/>
              </a:rPr>
              <a:t>Source</a:t>
            </a:r>
            <a:r>
              <a:rPr lang="de-DE" altLang="de-AT" dirty="0">
                <a:latin typeface="+mj-ea"/>
                <a:cs typeface="+mj-ea"/>
              </a:rPr>
              <a:t>:</a:t>
            </a:r>
            <a:r>
              <a:rPr lang="de-AT" dirty="0">
                <a:latin typeface="+mj-ea"/>
                <a:cs typeface="+mj-ea"/>
              </a:rPr>
              <a:t> </a:t>
            </a:r>
            <a:r>
              <a:rPr lang="de-AT" dirty="0" err="1">
                <a:latin typeface="+mj-ea"/>
                <a:cs typeface="+mj-ea"/>
              </a:rPr>
              <a:t>the</a:t>
            </a:r>
            <a:r>
              <a:rPr lang="de-AT" dirty="0">
                <a:latin typeface="+mj-ea"/>
                <a:cs typeface="+mj-ea"/>
              </a:rPr>
              <a:t> Guardian (2019)</a:t>
            </a:r>
            <a:endParaRPr lang="en-US" dirty="0">
              <a:latin typeface="+mj-ea"/>
              <a:cs typeface="+mj-ea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/>
              <p:cNvSpPr>
                <a:spLocks noGrp="1"/>
              </p:cNvSpPr>
              <p:nvPr>
                <p:ph idx="1"/>
              </p:nvPr>
            </p:nvSpPr>
            <p:spPr>
              <a:xfrm>
                <a:off x="692150" y="1335405"/>
                <a:ext cx="7759700" cy="4072890"/>
              </a:xfrm>
            </p:spPr>
            <p:txBody>
              <a:bodyPr>
                <a:normAutofit fontScale="90000" lnSpcReduction="10000"/>
              </a:bodyPr>
              <a:p>
                <a:pPr marL="0" indent="0">
                  <a:buNone/>
                </a:pPr>
                <a:r>
                  <a:rPr lang="de-DE" altLang="en-US">
                    <a:latin typeface="+mn-ea"/>
                    <a:cs typeface="+mn-ea"/>
                  </a:rPr>
                  <a:t>The </a:t>
                </a:r>
                <a:r>
                  <a:rPr lang="de-DE" altLang="en-US" b="1">
                    <a:latin typeface="+mn-ea"/>
                    <a:cs typeface="+mn-ea"/>
                  </a:rPr>
                  <a:t>CAPM</a:t>
                </a:r>
                <a:r>
                  <a:rPr lang="de-DE" altLang="en-US">
                    <a:latin typeface="+mn-ea"/>
                    <a:cs typeface="+mn-ea"/>
                  </a:rPr>
                  <a:t>-model is given by:</a:t>
                </a:r>
                <a:endParaRPr lang="de-DE" altLang="en-US">
                  <a:latin typeface="+mn-ea"/>
                  <a:cs typeface="+mn-ea"/>
                </a:endParaRPr>
              </a:p>
              <a:p>
                <a:pPr marL="0" indent="0">
                  <a:buNone/>
                </a:pPr>
                <a:endParaRPr lang="en-US" altLang="de-DE" i="1">
                  <a:latin typeface="+mn-ea"/>
                  <a:cs typeface="+mn-ea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altLang="de-DE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𝐸</m:t>
                    </m:r>
                    <m:r>
                      <a:rPr lang="en-US" altLang="de-DE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(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𝑅</m:t>
                        </m:r>
                      </m:e>
                      <m:sub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de-DE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)=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𝑅</m:t>
                        </m:r>
                      </m:e>
                      <m:sub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𝑓</m:t>
                        </m:r>
                      </m:sub>
                    </m:sSub>
                    <m:r>
                      <a:rPr lang="en-US" altLang="de-DE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+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𝛽</m:t>
                        </m:r>
                      </m:e>
                      <m:sub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de-DE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(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𝐸</m:t>
                        </m:r>
                        <m:r>
                          <a:rPr lang="en-US" altLang="de-DE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(</m:t>
                        </m:r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𝑅</m:t>
                        </m:r>
                      </m:e>
                      <m:sub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𝑚</m:t>
                        </m:r>
                      </m:sub>
                    </m:sSub>
                    <m:r>
                      <a:rPr lang="en-US" altLang="de-DE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)</m:t>
                    </m:r>
                    <m:r>
                      <a:rPr lang="en-US" altLang="de-DE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−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𝑅</m:t>
                        </m:r>
                      </m:e>
                      <m:sub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𝑓</m:t>
                        </m:r>
                      </m:sub>
                    </m:sSub>
                    <m:r>
                      <a:rPr lang="en-US" altLang="de-DE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)</m:t>
                    </m:r>
                  </m:oMath>
                </a14:m>
                <a:r>
                  <a:rPr lang="de-DE" altLang="en-US">
                    <a:latin typeface="+mn-ea"/>
                    <a:cs typeface="+mn-ea"/>
                  </a:rPr>
                  <a:t>.</a:t>
                </a:r>
                <a:endParaRPr lang="en-US" altLang="de-DE" i="1">
                  <a:latin typeface="+mn-ea"/>
                  <a:cs typeface="+mn-ea"/>
                </a:endParaRPr>
              </a:p>
              <a:p>
                <a:pPr marL="0" indent="0">
                  <a:buNone/>
                </a:pPr>
                <a:endParaRPr lang="en-US" altLang="de-DE" i="1">
                  <a:latin typeface="+mn-ea"/>
                  <a:cs typeface="+mn-ea"/>
                </a:endParaRPr>
              </a:p>
              <a:p>
                <a:pPr marL="0" indent="0">
                  <a:buNone/>
                </a:pPr>
                <a:r>
                  <a:rPr lang="de-DE" altLang="en-US">
                    <a:latin typeface="+mn-ea"/>
                    <a:cs typeface="+mn-ea"/>
                  </a:rPr>
                  <a:t>The linear regression model translates to:</a:t>
                </a:r>
                <a:endParaRPr lang="de-DE" altLang="en-US">
                  <a:latin typeface="+mn-ea"/>
                  <a:cs typeface="+mn-ea"/>
                </a:endParaRPr>
              </a:p>
              <a:p>
                <a:pPr marL="0" indent="0">
                  <a:buNone/>
                </a:pPr>
                <a:endParaRPr lang="en-US" altLang="de-DE" i="1">
                  <a:latin typeface="+mn-ea"/>
                  <a:cs typeface="+mn-ea"/>
                </a:endParaRP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𝑟</m:t>
                        </m:r>
                      </m:e>
                      <m:sub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altLang="de-DE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−</m:t>
                    </m:r>
                    <m:r>
                      <a:rPr lang="en-US" altLang="de-DE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 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𝑓</m:t>
                        </m:r>
                      </m:sub>
                    </m:sSub>
                    <m:r>
                      <a:rPr lang="en-US" altLang="de-DE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=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0</m:t>
                        </m:r>
                      </m:sub>
                    </m:sSub>
                    <m:r>
                      <a:rPr lang="en-US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+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(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DejaVu Math TeX Gyre" panose="02000503000000000000" charset="0"/>
                        <a:cs typeface="DejaVu Math TeX Gyre" panose="02000503000000000000" charset="0"/>
                      </a:rPr>
                      <m:t>−</m:t>
                    </m:r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𝑓</m:t>
                        </m:r>
                      </m:sub>
                    </m:sSub>
                    <m:r>
                      <a:rPr lang="en-US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)+</m:t>
                    </m:r>
                    <m:r>
                      <a:rPr lang="en-US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𝜀</m:t>
                    </m:r>
                  </m:oMath>
                </a14:m>
                <a:r>
                  <a:rPr lang="de-DE" altLang="en-US">
                    <a:latin typeface="+mn-ea"/>
                    <a:cs typeface="+mn-ea"/>
                  </a:rPr>
                  <a:t> 	where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fPr>
                      <m:num>
                        <m:r>
                          <a:rPr lang="en-US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𝐶𝑜𝑣</m:t>
                        </m:r>
                        <m:r>
                          <a:rPr lang="en-US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de-DE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</m:ctrlPr>
                          </m:sSubPr>
                          <m:e>
                            <m:r>
                              <a:rPr lang="en-US" altLang="de-DE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, </m:t>
                        </m:r>
                        <m:sSub>
                          <m:sSubPr>
                            <m:ctrlPr>
                              <a:rPr lang="en-US" altLang="de-DE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</m:ctrlPr>
                          </m:sSubPr>
                          <m:e>
                            <m:r>
                              <a:rPr lang="en-US" altLang="de-DE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𝑉𝑎𝑟</m:t>
                        </m:r>
                        <m:r>
                          <a:rPr lang="en-US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de-DE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</m:ctrlPr>
                          </m:sSubPr>
                          <m:e>
                            <m:r>
                              <a:rPr lang="en-US" altLang="de-DE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US" i="1">
                                <a:latin typeface="DejaVu Math TeX Gyre" panose="02000503000000000000" charset="0"/>
                                <a:cs typeface="DejaVu Math TeX Gyre" panose="02000503000000000000" charset="0"/>
                              </a:rPr>
                              <m:t>𝑚</m:t>
                            </m:r>
                          </m:sub>
                        </m:sSub>
                        <m:r>
                          <a:rPr lang="en-US" i="1">
                            <a:latin typeface="DejaVu Math TeX Gyre" panose="02000503000000000000" charset="0"/>
                            <a:ea typeface="MS Mincho" charset="0"/>
                            <a:cs typeface="DejaVu Math TeX Gyre" panose="02000503000000000000" charset="0"/>
                          </a:rPr>
                          <m:t>)</m:t>
                        </m:r>
                      </m:den>
                    </m:f>
                    <m:r>
                      <a:rPr lang="en-US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,</m:t>
                    </m:r>
                  </m:oMath>
                </a14:m>
                <a:endParaRPr lang="en-US" i="1">
                  <a:latin typeface="+mn-ea"/>
                  <a:cs typeface="+mn-ea"/>
                </a:endParaRPr>
              </a:p>
              <a:p>
                <a:pPr marL="0" indent="0" algn="ctr">
                  <a:buNone/>
                </a:pPr>
                <a:endParaRPr lang="en-US" i="1">
                  <a:latin typeface="+mn-ea"/>
                  <a:cs typeface="+mn-ea"/>
                </a:endParaRPr>
              </a:p>
              <a:p>
                <a:pPr marL="0" indent="0" algn="l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...</m:t>
                    </m:r>
                  </m:oMath>
                </a14:m>
                <a:r>
                  <a:rPr lang="de-DE" altLang="en-US">
                    <a:latin typeface="+mn-ea"/>
                    <a:cs typeface="+mn-ea"/>
                  </a:rPr>
                  <a:t>Returns of “COP”,</a:t>
                </a:r>
                <a:endParaRPr lang="de-DE" altLang="en-US">
                  <a:latin typeface="+mn-ea"/>
                  <a:cs typeface="+mn-ea"/>
                </a:endParaRPr>
              </a:p>
              <a:p>
                <a:pPr marL="0" indent="0" algn="l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</m:ctrlPr>
                      </m:sSubPr>
                      <m:e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𝑟</m:t>
                        </m:r>
                      </m:e>
                      <m:sub>
                        <m:r>
                          <a:rPr lang="en-US" altLang="de-DE" i="1">
                            <a:latin typeface="DejaVu Math TeX Gyre" panose="02000503000000000000" charset="0"/>
                            <a:cs typeface="DejaVu Math TeX Gyre" panose="02000503000000000000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DejaVu Math TeX Gyre" panose="02000503000000000000" charset="0"/>
                        <a:ea typeface="MS Mincho" charset="0"/>
                        <a:cs typeface="DejaVu Math TeX Gyre" panose="02000503000000000000" charset="0"/>
                      </a:rPr>
                      <m:t>...</m:t>
                    </m:r>
                  </m:oMath>
                </a14:m>
                <a:r>
                  <a:rPr lang="de-DE" altLang="en-US">
                    <a:latin typeface="+mn-ea"/>
                    <a:cs typeface="+mn-ea"/>
                    <a:sym typeface="+mn-ea"/>
                  </a:rPr>
                  <a:t>Returns of “SP500”,</a:t>
                </a:r>
                <a:endParaRPr lang="de-DE" altLang="en-US">
                  <a:latin typeface="+mn-ea"/>
                  <a:cs typeface="+mn-ea"/>
                  <a:sym typeface="+mn-ea"/>
                </a:endParaRPr>
              </a:p>
              <a:p>
                <a:pPr marL="0" indent="0" algn="l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de-DE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bPr>
                        <m:e>
                          <m:r>
                            <a:rPr lang="en-US" altLang="de-DE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𝑟</m:t>
                          </m:r>
                        </m:e>
                        <m:sub>
                          <m:r>
                            <a:rPr lang="en-US" altLang="de-DE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𝑓</m:t>
                          </m:r>
                        </m:sub>
                      </m:sSub>
                      <m:r>
                        <a:rPr lang="en-US" i="1">
                          <a:latin typeface="DejaVu Math TeX Gyre" panose="02000503000000000000" charset="0"/>
                          <a:ea typeface="MS Mincho" charset="0"/>
                          <a:cs typeface="DejaVu Math TeX Gyre" panose="02000503000000000000" charset="0"/>
                        </a:rPr>
                        <m:t>...</m:t>
                      </m:r>
                    </m:oMath>
                  </m:oMathPara>
                </a14:m>
                <a:r>
                  <a:rPr lang="de-DE" altLang="en-US">
                    <a:latin typeface="+mn-ea"/>
                    <a:cs typeface="+mn-ea"/>
                    <a:sym typeface="+mn-ea"/>
                  </a:rPr>
                  <a:t>Returns of US Treasury Bill w. maturity of 3 months.</a:t>
                </a:r>
                <a:endParaRPr lang="de-DE" altLang="en-US">
                  <a:latin typeface="+mn-ea"/>
                  <a:cs typeface="+mn-ea"/>
                </a:endParaRPr>
              </a:p>
              <a:p>
                <a:pPr marL="0" indent="0">
                  <a:buFont typeface="Arial" panose="02080604020202020204" pitchFamily="34" charset="0"/>
                  <a:buNone/>
                </a:pPr>
                <a:endParaRPr lang="de-DE" altLang="en-US">
                  <a:latin typeface="+mn-ea"/>
                  <a:cs typeface="+mn-ea"/>
                </a:endParaRPr>
              </a:p>
              <a:p>
                <a:pPr marL="0" indent="0">
                  <a:buFont typeface="Arial" panose="02080604020202020204" pitchFamily="34" charset="0"/>
                  <a:buNone/>
                </a:pPr>
                <a:r>
                  <a:rPr lang="de-DE" altLang="en-US">
                    <a:latin typeface="+mn-ea"/>
                    <a:cs typeface="+mn-ea"/>
                  </a:rPr>
                  <a:t>We used arithmetic returns since the arithmetic mean (average) is the best estimate of future expected returns under the assumption of a </a:t>
                </a:r>
                <a:r>
                  <a:rPr lang="de-DE" altLang="en-US" b="1">
                    <a:latin typeface="+mn-ea"/>
                    <a:cs typeface="+mn-ea"/>
                  </a:rPr>
                  <a:t>stationary probability distributions of returns</a:t>
                </a:r>
                <a:r>
                  <a:rPr lang="de-DE" altLang="en-US">
                    <a:latin typeface="+mn-ea"/>
                    <a:cs typeface="+mn-ea"/>
                  </a:rPr>
                  <a:t>. I.e. </a:t>
                </a:r>
                <a:r>
                  <a:rPr lang="de-DE" altLang="en-US" i="1">
                    <a:latin typeface="+mn-ea"/>
                    <a:cs typeface="+mn-ea"/>
                  </a:rPr>
                  <a:t>“Brownian Motion Assumption”</a:t>
                </a:r>
                <a:r>
                  <a:rPr lang="de-DE" altLang="en-US">
                    <a:latin typeface="+mn-ea"/>
                    <a:cs typeface="+mn-ea"/>
                  </a:rPr>
                  <a:t>.</a:t>
                </a:r>
                <a:endParaRPr lang="de-DE" altLang="en-US">
                  <a:latin typeface="+mn-ea"/>
                  <a:cs typeface="+mn-ea"/>
                </a:endParaRPr>
              </a:p>
            </p:txBody>
          </p:sp>
        </mc:Choice>
        <mc:Fallback>
          <p:sp>
            <p:nvSpPr>
              <p:cNvPr id="5" name="Content Placeholder 4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92150" y="1335405"/>
                <a:ext cx="7759700" cy="4072890"/>
              </a:xfr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+mj-ea"/>
                <a:cs typeface="+mj-ea"/>
              </a:rPr>
              <a:t>Equity Beta</a:t>
            </a:r>
            <a:endParaRPr lang="de-DE" altLang="en-US">
              <a:latin typeface="+mj-ea"/>
              <a:cs typeface="+mj-ea"/>
            </a:endParaRPr>
          </a:p>
        </p:txBody>
      </p:sp>
      <p:pic>
        <p:nvPicPr>
          <p:cNvPr id="8" name="Slide 5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1170" y="4300220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018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500" dirty="0"/>
          </a:p>
          <a:p>
            <a:endParaRPr lang="en-GB" sz="1500" dirty="0"/>
          </a:p>
        </p:txBody>
      </p:sp>
      <p:sp>
        <p:nvSpPr>
          <p:cNvPr id="3" name="Titel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it-IT" err="1">
                <a:latin typeface="+mj-ea"/>
                <a:cs typeface="+mj-ea"/>
                <a:sym typeface="+mn-ea"/>
              </a:rPr>
              <a:t>Rolling Equity Beta - daily</a:t>
            </a:r>
            <a:endParaRPr lang="de-DE" altLang="it-IT" err="1">
              <a:latin typeface="+mj-ea"/>
              <a:cs typeface="+mj-ea"/>
              <a:sym typeface="+mn-ea"/>
            </a:endParaRPr>
          </a:p>
        </p:txBody>
      </p:sp>
      <p:graphicFrame>
        <p:nvGraphicFramePr>
          <p:cNvPr id="4" name="Chart 3"/>
          <p:cNvGraphicFramePr/>
          <p:nvPr/>
        </p:nvGraphicFramePr>
        <p:xfrm>
          <a:off x="1371600" y="1524000"/>
          <a:ext cx="64008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6" name="Slide 6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29270" y="4252595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33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500" dirty="0"/>
          </a:p>
          <a:p>
            <a:endParaRPr lang="en-GB" sz="1500" dirty="0"/>
          </a:p>
        </p:txBody>
      </p:sp>
      <p:sp>
        <p:nvSpPr>
          <p:cNvPr id="3" name="Titel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it-IT" err="1">
                <a:latin typeface="+mj-ea"/>
                <a:cs typeface="+mj-ea"/>
                <a:sym typeface="+mn-ea"/>
              </a:rPr>
              <a:t>Rolling Equity Beta - weekly</a:t>
            </a:r>
            <a:endParaRPr lang="de-DE" altLang="it-IT" err="1">
              <a:latin typeface="+mj-ea"/>
              <a:cs typeface="+mj-ea"/>
              <a:sym typeface="+mn-ea"/>
            </a:endParaRPr>
          </a:p>
        </p:txBody>
      </p:sp>
      <p:graphicFrame>
        <p:nvGraphicFramePr>
          <p:cNvPr id="5" name="Chart 4"/>
          <p:cNvGraphicFramePr/>
          <p:nvPr/>
        </p:nvGraphicFramePr>
        <p:xfrm>
          <a:off x="1371600" y="1440180"/>
          <a:ext cx="64008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6" name="Slide 7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14970" y="4224020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0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500" dirty="0"/>
          </a:p>
          <a:p>
            <a:endParaRPr lang="en-GB" sz="1500" dirty="0"/>
          </a:p>
        </p:txBody>
      </p:sp>
      <p:sp>
        <p:nvSpPr>
          <p:cNvPr id="3" name="Titel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it-IT" err="1">
                <a:latin typeface="+mj-ea"/>
                <a:cs typeface="+mj-ea"/>
                <a:sym typeface="+mn-ea"/>
              </a:rPr>
              <a:t>Rolling Equity Beta - monthly</a:t>
            </a:r>
            <a:endParaRPr lang="de-DE" altLang="it-IT" err="1">
              <a:latin typeface="+mj-ea"/>
              <a:cs typeface="+mj-ea"/>
              <a:sym typeface="+mn-ea"/>
            </a:endParaRPr>
          </a:p>
        </p:txBody>
      </p:sp>
      <p:graphicFrame>
        <p:nvGraphicFramePr>
          <p:cNvPr id="5" name="Chart 4"/>
          <p:cNvGraphicFramePr/>
          <p:nvPr/>
        </p:nvGraphicFramePr>
        <p:xfrm>
          <a:off x="1371283" y="1485900"/>
          <a:ext cx="64008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pic>
        <p:nvPicPr>
          <p:cNvPr id="6" name="Slide 8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21980" y="4462145"/>
            <a:ext cx="619125" cy="61912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42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it-IT" err="1">
                <a:latin typeface="+mj-ea"/>
                <a:cs typeface="+mj-ea"/>
                <a:sym typeface="+mn-ea"/>
              </a:rPr>
              <a:t>Debt Ratings</a:t>
            </a:r>
            <a:endParaRPr lang="de-DE" altLang="it-IT" err="1">
              <a:latin typeface="+mj-ea"/>
              <a:cs typeface="+mj-ea"/>
              <a:sym typeface="+mn-ea"/>
            </a:endParaRPr>
          </a:p>
        </p:txBody>
      </p:sp>
      <p:graphicFrame>
        <p:nvGraphicFramePr>
          <p:cNvPr id="9" name="Table 8"/>
          <p:cNvGraphicFramePr/>
          <p:nvPr/>
        </p:nvGraphicFramePr>
        <p:xfrm>
          <a:off x="633730" y="1289050"/>
          <a:ext cx="3230880" cy="38398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720"/>
                <a:gridCol w="807720"/>
                <a:gridCol w="1036320"/>
                <a:gridCol w="579120"/>
              </a:tblGrid>
              <a:tr h="273685">
                <a:tc gridSpan="3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+mn-ea"/>
                          <a:cs typeface="+mn-ea"/>
                        </a:rPr>
                        <a:t>Fitch Ratings</a:t>
                      </a:r>
                      <a:endParaRPr lang="en-US" sz="1200" b="1">
                        <a:solidFill>
                          <a:srgbClr val="FFFFFF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Date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Rating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Action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FIX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7EE"/>
                    </a:solidFill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2021-01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5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2020-10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5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2019-11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5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2019-04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Review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5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2018-08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Upgrade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5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6479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2018-01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A-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4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2017-10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A-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Review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4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2017-02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A-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4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2016-09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A-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Review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4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2016-03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A-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Downgrade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4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2015-09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Review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5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2015-04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5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45720" marR="4572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/>
          <p:nvPr/>
        </p:nvGraphicFramePr>
        <p:xfrm>
          <a:off x="4402455" y="1289050"/>
          <a:ext cx="4136390" cy="4042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8395"/>
                <a:gridCol w="1127125"/>
                <a:gridCol w="1128395"/>
                <a:gridCol w="752475"/>
              </a:tblGrid>
              <a:tr h="274320">
                <a:tc gridSpan="3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+mn-ea"/>
                          <a:cs typeface="+mn-ea"/>
                        </a:rPr>
                        <a:t>Moody's</a:t>
                      </a:r>
                      <a:endParaRPr lang="en-US" sz="1200" b="1">
                        <a:solidFill>
                          <a:srgbClr val="FFFFFF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 hMerge="1">
                  <a:tcP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Date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5D6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Rating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5D6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Action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5D6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FIX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5D6"/>
                    </a:solidFill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2021-10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A3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4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2018-09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A3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Upgrade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4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2018-06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Baa1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3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2018-03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Baa1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3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2017-08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Baa1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Upgrade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3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2017-03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Baa2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2016-02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Baa2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Downgrade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2015-12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Review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5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2015-08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Downgrade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5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74320"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2015-02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A1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Affirmed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l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+mn-ea"/>
                          <a:cs typeface="+mn-ea"/>
                        </a:rPr>
                        <a:t>6</a:t>
                      </a:r>
                      <a:endParaRPr lang="en-US" sz="1200" b="0">
                        <a:solidFill>
                          <a:srgbClr val="000000"/>
                        </a:solidFill>
                        <a:latin typeface="+mn-ea"/>
                        <a:cs typeface="+mn-ea"/>
                      </a:endParaRPr>
                    </a:p>
                  </a:txBody>
                  <a:tcPr marL="12700" marR="12700" marT="12700" vert="horz" anchor="b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11" name="Audio registrato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652418" y="4676127"/>
            <a:ext cx="886690" cy="88669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93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SELECTEDLANGUAGE" val="English UK"/>
</p:tagLst>
</file>

<file path=ppt/theme/theme1.xml><?xml version="1.0" encoding="utf-8"?>
<a:theme xmlns:a="http://schemas.openxmlformats.org/drawingml/2006/main" name="WU 16:10">
  <a:themeElements>
    <a:clrScheme name="WU">
      <a:dk1>
        <a:srgbClr val="000000"/>
      </a:dk1>
      <a:lt1>
        <a:srgbClr val="FFFFFF"/>
      </a:lt1>
      <a:dk2>
        <a:srgbClr val="002350"/>
      </a:dk2>
      <a:lt2>
        <a:srgbClr val="E5F5FA"/>
      </a:lt2>
      <a:accent1>
        <a:srgbClr val="0096D3"/>
      </a:accent1>
      <a:accent2>
        <a:srgbClr val="002350"/>
      </a:accent2>
      <a:accent3>
        <a:srgbClr val="4B2582"/>
      </a:accent3>
      <a:accent4>
        <a:srgbClr val="457AA0"/>
      </a:accent4>
      <a:accent5>
        <a:srgbClr val="A592C0"/>
      </a:accent5>
      <a:accent6>
        <a:srgbClr val="80CFE9"/>
      </a:accent6>
      <a:hlink>
        <a:srgbClr val="405A7C"/>
      </a:hlink>
      <a:folHlink>
        <a:srgbClr val="0082AA"/>
      </a:folHlink>
    </a:clrScheme>
    <a:fontScheme name="WU neu">
      <a:majorFont>
        <a:latin typeface="Georgi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WU Farbschema neu">
        <a:dk1>
          <a:srgbClr val="000000"/>
        </a:dk1>
        <a:lt1>
          <a:sysClr val="window" lastClr="FFFFFF"/>
        </a:lt1>
        <a:dk2>
          <a:srgbClr val="002E60"/>
        </a:dk2>
        <a:lt2>
          <a:srgbClr val="E5F5FA"/>
        </a:lt2>
        <a:accent1>
          <a:srgbClr val="0096D3"/>
        </a:accent1>
        <a:accent2>
          <a:srgbClr val="002E60"/>
        </a:accent2>
        <a:accent3>
          <a:srgbClr val="532481"/>
        </a:accent3>
        <a:accent4>
          <a:srgbClr val="457AA0"/>
        </a:accent4>
        <a:accent5>
          <a:srgbClr val="A991C0"/>
        </a:accent5>
        <a:accent6>
          <a:srgbClr val="7FCAE9"/>
        </a:accent6>
        <a:hlink>
          <a:srgbClr val="406288"/>
        </a:hlink>
        <a:folHlink>
          <a:srgbClr val="008FA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2195</Words>
  <Application>WPS Presentation</Application>
  <PresentationFormat>On-screen Show (16:10)</PresentationFormat>
  <Paragraphs>286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65" baseType="lpstr">
      <vt:lpstr>Arial</vt:lpstr>
      <vt:lpstr>SimSun</vt:lpstr>
      <vt:lpstr>Wingdings</vt:lpstr>
      <vt:lpstr>Georgia</vt:lpstr>
      <vt:lpstr>Comfortaa Light</vt:lpstr>
      <vt:lpstr>OpenSymbol</vt:lpstr>
      <vt:lpstr>Nimbus Roman No9 L</vt:lpstr>
      <vt:lpstr>Verdana</vt:lpstr>
      <vt:lpstr>Cambria Math</vt:lpstr>
      <vt:lpstr>DejaVu Math TeX Gyre</vt:lpstr>
      <vt:lpstr>Microsoft YaHei</vt:lpstr>
      <vt:lpstr>Droid Sans Fallback</vt:lpstr>
      <vt:lpstr>Arial Unicode MS</vt:lpstr>
      <vt:lpstr>Calibri</vt:lpstr>
      <vt:lpstr>DejaVu Sans</vt:lpstr>
      <vt:lpstr>Calibri</vt:lpstr>
      <vt:lpstr>Arial Black</vt:lpstr>
      <vt:lpstr>Arial</vt:lpstr>
      <vt:lpstr>MS Mincho</vt:lpstr>
      <vt:lpstr>AR PL Mingti2L Big5</vt:lpstr>
      <vt:lpstr>Accanthis ADF Std</vt:lpstr>
      <vt:lpstr>Accanthis ADF Std No3</vt:lpstr>
      <vt:lpstr>Arimo</vt:lpstr>
      <vt:lpstr>Baekmuk Headline</vt:lpstr>
      <vt:lpstr>C059</vt:lpstr>
      <vt:lpstr>Caladea</vt:lpstr>
      <vt:lpstr>Chandas</vt:lpstr>
      <vt:lpstr>Cabin</vt:lpstr>
      <vt:lpstr>Bitstream Charter</vt:lpstr>
      <vt:lpstr>Cantarell Extra Bold</vt:lpstr>
      <vt:lpstr>Cantarell Thin</vt:lpstr>
      <vt:lpstr>Carlito</vt:lpstr>
      <vt:lpstr>Cantarell</vt:lpstr>
      <vt:lpstr>文鼎ＰＬ简中楷</vt:lpstr>
      <vt:lpstr>Baekmuk Dotum</vt:lpstr>
      <vt:lpstr>Berenis ADF Pro</vt:lpstr>
      <vt:lpstr>Cantarell Light</vt:lpstr>
      <vt:lpstr>Century Schoolbook L</vt:lpstr>
      <vt:lpstr>Chilanka</vt:lpstr>
      <vt:lpstr>Courier 10 Pitch</vt:lpstr>
      <vt:lpstr>Courier</vt:lpstr>
      <vt:lpstr>Cousine</vt:lpstr>
      <vt:lpstr>D050000L</vt:lpstr>
      <vt:lpstr>DejaVu Sans Light</vt:lpstr>
      <vt:lpstr>DejaVu Sans Mono</vt:lpstr>
      <vt:lpstr>DejaVu Serif</vt:lpstr>
      <vt:lpstr>DejaVu Serif Condensed</vt:lpstr>
      <vt:lpstr>Dingbats</vt:lpstr>
      <vt:lpstr>EB Garamond 08</vt:lpstr>
      <vt:lpstr>EB Garamond 12 All SC</vt:lpstr>
      <vt:lpstr>EB Garamond 12</vt:lpstr>
      <vt:lpstr>WU 16:10</vt:lpstr>
      <vt:lpstr>Case Study 2</vt:lpstr>
      <vt:lpstr>Overview</vt:lpstr>
      <vt:lpstr>PowerPoint 演示文稿</vt:lpstr>
      <vt:lpstr>Source the Guardian (2019)</vt:lpstr>
      <vt:lpstr>PowerPoint 演示文稿</vt:lpstr>
      <vt:lpstr>Debt Ratings</vt:lpstr>
      <vt:lpstr>Debt Ratings</vt:lpstr>
      <vt:lpstr>Debt Ratings</vt:lpstr>
      <vt:lpstr>Debt Ratings</vt:lpstr>
      <vt:lpstr>Outline</vt:lpstr>
      <vt:lpstr>Debt Ratings</vt:lpstr>
      <vt:lpstr>Asset Beta (Unlevered Beta)</vt:lpstr>
      <vt:lpstr>Asset Beta (Unlevered Beta)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max</cp:lastModifiedBy>
  <cp:revision>13</cp:revision>
  <dcterms:created xsi:type="dcterms:W3CDTF">2021-12-13T20:06:12Z</dcterms:created>
  <dcterms:modified xsi:type="dcterms:W3CDTF">2021-12-13T20:06:12Z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0x010100BCF651A35DF3154DB01328AF51148DAE</vt:lpwstr>
  </property>
  <property fmtid="{D5CDD505-2E9C-101B-9397-08002B2CF9AE}" pid="3" name="WU Thema">
    <vt:lpwstr>403;#Corporate Design|19895bcd-b158-45ae-ab7b-f5ca217dfcec</vt:lpwstr>
  </property>
  <property fmtid="{D5CDD505-2E9C-101B-9397-08002B2CF9AE}" pid="4" name="Dokumentenart">
    <vt:lpwstr>266;#Vorlagen|17fc50ed-8ad1-47be-ab12-04243fd74ddb</vt:lpwstr>
  </property>
  <property fmtid="{D5CDD505-2E9C-101B-9397-08002B2CF9AE}" pid="5" name="KSOProductBuildVer">
    <vt:lpwstr>1033-11.1.0.10702</vt:lpwstr>
  </property>
</Properties>
</file>

<file path=docProps/thumbnail.jpeg>
</file>